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43.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5"/>
    <p:sldMasterId id="2147483661"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Lst>
  <p:sldSz cy="5143500" cx="9144000"/>
  <p:notesSz cx="6858000" cy="9144000"/>
  <p:embeddedFontLst>
    <p:embeddedFont>
      <p:font typeface="Roboto"/>
      <p:regular r:id="rId52"/>
      <p:bold r:id="rId53"/>
      <p:italic r:id="rId54"/>
      <p:boldItalic r:id="rId5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 uri="GoogleSlidesCustomDataVersion2">
      <go:slidesCustomData xmlns:go="http://customooxmlschemas.google.com/" r:id="rId56" roundtripDataSignature="AMtx7mhsihrviBMwNoDYvCQt/7b1ON9XG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FAF7AA57-846E-4CD3-8C1D-79028B270410}">
  <a:tblStyle styleId="{FAF7AA57-846E-4CD3-8C1D-79028B270410}"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 styleId="{338FF718-F077-40E0-AECB-6B8C6B3FF126}" styleName="Table_1">
    <a:wholeTbl>
      <a:tcTxStyle b="off" i="off">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3.xml"/><Relationship Id="rId42" Type="http://schemas.openxmlformats.org/officeDocument/2006/relationships/slide" Target="slides/slide35.xml"/><Relationship Id="rId41" Type="http://schemas.openxmlformats.org/officeDocument/2006/relationships/slide" Target="slides/slide34.xml"/><Relationship Id="rId44" Type="http://schemas.openxmlformats.org/officeDocument/2006/relationships/slide" Target="slides/slide37.xml"/><Relationship Id="rId43" Type="http://schemas.openxmlformats.org/officeDocument/2006/relationships/slide" Target="slides/slide36.xml"/><Relationship Id="rId46" Type="http://schemas.openxmlformats.org/officeDocument/2006/relationships/slide" Target="slides/slide39.xml"/><Relationship Id="rId45" Type="http://schemas.openxmlformats.org/officeDocument/2006/relationships/slide" Target="slides/slide38.xml"/><Relationship Id="rId1" Type="http://schemas.openxmlformats.org/officeDocument/2006/relationships/theme" Target="theme/theme3.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2.xml"/><Relationship Id="rId48" Type="http://schemas.openxmlformats.org/officeDocument/2006/relationships/slide" Target="slides/slide41.xml"/><Relationship Id="rId47" Type="http://schemas.openxmlformats.org/officeDocument/2006/relationships/slide" Target="slides/slide40.xml"/><Relationship Id="rId49" Type="http://schemas.openxmlformats.org/officeDocument/2006/relationships/slide" Target="slides/slide42.xml"/><Relationship Id="rId5" Type="http://schemas.openxmlformats.org/officeDocument/2006/relationships/slideMaster" Target="slideMasters/slideMaster1.xml"/><Relationship Id="rId6" Type="http://schemas.openxmlformats.org/officeDocument/2006/relationships/slideMaster" Target="slideMasters/slideMaster2.xml"/><Relationship Id="rId7" Type="http://schemas.openxmlformats.org/officeDocument/2006/relationships/notesMaster" Target="notesMasters/notesMaster1.xml"/><Relationship Id="rId8" Type="http://schemas.openxmlformats.org/officeDocument/2006/relationships/slide" Target="slides/slide1.xml"/><Relationship Id="rId31" Type="http://schemas.openxmlformats.org/officeDocument/2006/relationships/slide" Target="slides/slide24.xml"/><Relationship Id="rId30" Type="http://schemas.openxmlformats.org/officeDocument/2006/relationships/slide" Target="slides/slide23.xml"/><Relationship Id="rId33" Type="http://schemas.openxmlformats.org/officeDocument/2006/relationships/slide" Target="slides/slide26.xml"/><Relationship Id="rId32" Type="http://schemas.openxmlformats.org/officeDocument/2006/relationships/slide" Target="slides/slide25.xml"/><Relationship Id="rId35" Type="http://schemas.openxmlformats.org/officeDocument/2006/relationships/slide" Target="slides/slide28.xml"/><Relationship Id="rId34" Type="http://schemas.openxmlformats.org/officeDocument/2006/relationships/slide" Target="slides/slide27.xml"/><Relationship Id="rId37" Type="http://schemas.openxmlformats.org/officeDocument/2006/relationships/slide" Target="slides/slide30.xml"/><Relationship Id="rId36" Type="http://schemas.openxmlformats.org/officeDocument/2006/relationships/slide" Target="slides/slide29.xml"/><Relationship Id="rId39" Type="http://schemas.openxmlformats.org/officeDocument/2006/relationships/slide" Target="slides/slide32.xml"/><Relationship Id="rId38" Type="http://schemas.openxmlformats.org/officeDocument/2006/relationships/slide" Target="slides/slide31.xml"/><Relationship Id="rId20" Type="http://schemas.openxmlformats.org/officeDocument/2006/relationships/slide" Target="slides/slide13.xml"/><Relationship Id="rId22" Type="http://schemas.openxmlformats.org/officeDocument/2006/relationships/slide" Target="slides/slide15.xml"/><Relationship Id="rId21" Type="http://schemas.openxmlformats.org/officeDocument/2006/relationships/slide" Target="slides/slide14.xml"/><Relationship Id="rId24" Type="http://schemas.openxmlformats.org/officeDocument/2006/relationships/slide" Target="slides/slide17.xml"/><Relationship Id="rId23" Type="http://schemas.openxmlformats.org/officeDocument/2006/relationships/slide" Target="slides/slide16.xml"/><Relationship Id="rId26" Type="http://schemas.openxmlformats.org/officeDocument/2006/relationships/slide" Target="slides/slide19.xml"/><Relationship Id="rId25" Type="http://schemas.openxmlformats.org/officeDocument/2006/relationships/slide" Target="slides/slide18.xml"/><Relationship Id="rId28" Type="http://schemas.openxmlformats.org/officeDocument/2006/relationships/slide" Target="slides/slide21.xml"/><Relationship Id="rId27" Type="http://schemas.openxmlformats.org/officeDocument/2006/relationships/slide" Target="slides/slide20.xml"/><Relationship Id="rId29" Type="http://schemas.openxmlformats.org/officeDocument/2006/relationships/slide" Target="slides/slide22.xml"/><Relationship Id="rId51" Type="http://schemas.openxmlformats.org/officeDocument/2006/relationships/slide" Target="slides/slide44.xml"/><Relationship Id="rId50" Type="http://schemas.openxmlformats.org/officeDocument/2006/relationships/slide" Target="slides/slide43.xml"/><Relationship Id="rId53" Type="http://schemas.openxmlformats.org/officeDocument/2006/relationships/font" Target="fonts/Roboto-bold.fntdata"/><Relationship Id="rId52" Type="http://schemas.openxmlformats.org/officeDocument/2006/relationships/font" Target="fonts/Roboto-regular.fntdata"/><Relationship Id="rId11" Type="http://schemas.openxmlformats.org/officeDocument/2006/relationships/slide" Target="slides/slide4.xml"/><Relationship Id="rId55" Type="http://schemas.openxmlformats.org/officeDocument/2006/relationships/font" Target="fonts/Roboto-boldItalic.fntdata"/><Relationship Id="rId10" Type="http://schemas.openxmlformats.org/officeDocument/2006/relationships/slide" Target="slides/slide3.xml"/><Relationship Id="rId54" Type="http://schemas.openxmlformats.org/officeDocument/2006/relationships/font" Target="fonts/Roboto-italic.fntdata"/><Relationship Id="rId13" Type="http://schemas.openxmlformats.org/officeDocument/2006/relationships/slide" Target="slides/slide6.xml"/><Relationship Id="rId12" Type="http://schemas.openxmlformats.org/officeDocument/2006/relationships/slide" Target="slides/slide5.xml"/><Relationship Id="rId56" Type="http://customschemas.google.com/relationships/presentationmetadata" Target="metadata"/><Relationship Id="rId15" Type="http://schemas.openxmlformats.org/officeDocument/2006/relationships/slide" Target="slides/slide8.xml"/><Relationship Id="rId14" Type="http://schemas.openxmlformats.org/officeDocument/2006/relationships/slide" Target="slides/slide7.xml"/><Relationship Id="rId17" Type="http://schemas.openxmlformats.org/officeDocument/2006/relationships/slide" Target="slides/slide10.xml"/><Relationship Id="rId16" Type="http://schemas.openxmlformats.org/officeDocument/2006/relationships/slide" Target="slides/slide9.xml"/><Relationship Id="rId19" Type="http://schemas.openxmlformats.org/officeDocument/2006/relationships/slide" Target="slides/slide12.xml"/><Relationship Id="rId18"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p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4" name="Google Shape;134;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 name="Shape 142"/>
        <p:cNvGrpSpPr/>
        <p:nvPr/>
      </p:nvGrpSpPr>
      <p:grpSpPr>
        <a:xfrm>
          <a:off x="0" y="0"/>
          <a:ext cx="0" cy="0"/>
          <a:chOff x="0" y="0"/>
          <a:chExt cx="0" cy="0"/>
        </a:xfrm>
      </p:grpSpPr>
      <p:sp>
        <p:nvSpPr>
          <p:cNvPr id="143" name="Google Shape;143;g3f8dccb21eb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4" name="Google Shape;144;g3f8dccb21eb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 name="Shape 147"/>
        <p:cNvGrpSpPr/>
        <p:nvPr/>
      </p:nvGrpSpPr>
      <p:grpSpPr>
        <a:xfrm>
          <a:off x="0" y="0"/>
          <a:ext cx="0" cy="0"/>
          <a:chOff x="0" y="0"/>
          <a:chExt cx="0" cy="0"/>
        </a:xfrm>
      </p:grpSpPr>
      <p:sp>
        <p:nvSpPr>
          <p:cNvPr id="148" name="Google Shape;148;g3f8dccb21eb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9" name="Google Shape;149;g3f8dccb21eb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 name="Shape 156"/>
        <p:cNvGrpSpPr/>
        <p:nvPr/>
      </p:nvGrpSpPr>
      <p:grpSpPr>
        <a:xfrm>
          <a:off x="0" y="0"/>
          <a:ext cx="0" cy="0"/>
          <a:chOff x="0" y="0"/>
          <a:chExt cx="0" cy="0"/>
        </a:xfrm>
      </p:grpSpPr>
      <p:sp>
        <p:nvSpPr>
          <p:cNvPr id="157" name="Google Shape;157;g140ebb7b1e0_0_2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8" name="Google Shape;158;g140ebb7b1e0_0_2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 name="Shape 164"/>
        <p:cNvGrpSpPr/>
        <p:nvPr/>
      </p:nvGrpSpPr>
      <p:grpSpPr>
        <a:xfrm>
          <a:off x="0" y="0"/>
          <a:ext cx="0" cy="0"/>
          <a:chOff x="0" y="0"/>
          <a:chExt cx="0" cy="0"/>
        </a:xfrm>
      </p:grpSpPr>
      <p:sp>
        <p:nvSpPr>
          <p:cNvPr id="165" name="Google Shape;165;g3075c05fd85_0_42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66" name="Google Shape;166;g3075c05fd85_0_42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rtl="0" algn="l">
              <a:lnSpc>
                <a:spcPct val="100000"/>
              </a:lnSpc>
              <a:spcBef>
                <a:spcPts val="1400"/>
              </a:spcBef>
              <a:spcAft>
                <a:spcPts val="0"/>
              </a:spcAft>
              <a:buSzPts val="1100"/>
              <a:buChar char="●"/>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 name="Shape 173"/>
        <p:cNvGrpSpPr/>
        <p:nvPr/>
      </p:nvGrpSpPr>
      <p:grpSpPr>
        <a:xfrm>
          <a:off x="0" y="0"/>
          <a:ext cx="0" cy="0"/>
          <a:chOff x="0" y="0"/>
          <a:chExt cx="0" cy="0"/>
        </a:xfrm>
      </p:grpSpPr>
      <p:sp>
        <p:nvSpPr>
          <p:cNvPr id="174" name="Google Shape;174;g3075c05fd85_0_41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75" name="Google Shape;175;g3075c05fd85_0_4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rtl="0" algn="l">
              <a:lnSpc>
                <a:spcPct val="100000"/>
              </a:lnSpc>
              <a:spcBef>
                <a:spcPts val="1400"/>
              </a:spcBef>
              <a:spcAft>
                <a:spcPts val="0"/>
              </a:spcAft>
              <a:buSzPts val="1100"/>
              <a:buChar char="●"/>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 name="Shape 185"/>
        <p:cNvGrpSpPr/>
        <p:nvPr/>
      </p:nvGrpSpPr>
      <p:grpSpPr>
        <a:xfrm>
          <a:off x="0" y="0"/>
          <a:ext cx="0" cy="0"/>
          <a:chOff x="0" y="0"/>
          <a:chExt cx="0" cy="0"/>
        </a:xfrm>
      </p:grpSpPr>
      <p:sp>
        <p:nvSpPr>
          <p:cNvPr id="186" name="Google Shape;186;g3fa5fc834b9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87" name="Google Shape;187;g3fa5fc834b9_0_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 name="Shape 195"/>
        <p:cNvGrpSpPr/>
        <p:nvPr/>
      </p:nvGrpSpPr>
      <p:grpSpPr>
        <a:xfrm>
          <a:off x="0" y="0"/>
          <a:ext cx="0" cy="0"/>
          <a:chOff x="0" y="0"/>
          <a:chExt cx="0" cy="0"/>
        </a:xfrm>
      </p:grpSpPr>
      <p:sp>
        <p:nvSpPr>
          <p:cNvPr id="196" name="Google Shape;196;g3fa5fc834b9_0_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7" name="Google Shape;197;g3fa5fc834b9_0_1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 name="Shape 203"/>
        <p:cNvGrpSpPr/>
        <p:nvPr/>
      </p:nvGrpSpPr>
      <p:grpSpPr>
        <a:xfrm>
          <a:off x="0" y="0"/>
          <a:ext cx="0" cy="0"/>
          <a:chOff x="0" y="0"/>
          <a:chExt cx="0" cy="0"/>
        </a:xfrm>
      </p:grpSpPr>
      <p:sp>
        <p:nvSpPr>
          <p:cNvPr id="204" name="Google Shape;204;g3fa63811617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05" name="Google Shape;205;g3fa63811617_0_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2" name="Shape 212"/>
        <p:cNvGrpSpPr/>
        <p:nvPr/>
      </p:nvGrpSpPr>
      <p:grpSpPr>
        <a:xfrm>
          <a:off x="0" y="0"/>
          <a:ext cx="0" cy="0"/>
          <a:chOff x="0" y="0"/>
          <a:chExt cx="0" cy="0"/>
        </a:xfrm>
      </p:grpSpPr>
      <p:sp>
        <p:nvSpPr>
          <p:cNvPr id="213" name="Google Shape;213;g3fb50fda424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14" name="Google Shape;214;g3fb50fda424_0_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2" name="Shape 222"/>
        <p:cNvGrpSpPr/>
        <p:nvPr/>
      </p:nvGrpSpPr>
      <p:grpSpPr>
        <a:xfrm>
          <a:off x="0" y="0"/>
          <a:ext cx="0" cy="0"/>
          <a:chOff x="0" y="0"/>
          <a:chExt cx="0" cy="0"/>
        </a:xfrm>
      </p:grpSpPr>
      <p:sp>
        <p:nvSpPr>
          <p:cNvPr id="223" name="Google Shape;223;g3fa63811617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24" name="Google Shape;224;g3fa63811617_0_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0" name="Shape 230"/>
        <p:cNvGrpSpPr/>
        <p:nvPr/>
      </p:nvGrpSpPr>
      <p:grpSpPr>
        <a:xfrm>
          <a:off x="0" y="0"/>
          <a:ext cx="0" cy="0"/>
          <a:chOff x="0" y="0"/>
          <a:chExt cx="0" cy="0"/>
        </a:xfrm>
      </p:grpSpPr>
      <p:sp>
        <p:nvSpPr>
          <p:cNvPr id="231" name="Google Shape;231;g3fb5e0f2cc9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32" name="Google Shape;232;g3fb5e0f2cc9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9" name="Shape 239"/>
        <p:cNvGrpSpPr/>
        <p:nvPr/>
      </p:nvGrpSpPr>
      <p:grpSpPr>
        <a:xfrm>
          <a:off x="0" y="0"/>
          <a:ext cx="0" cy="0"/>
          <a:chOff x="0" y="0"/>
          <a:chExt cx="0" cy="0"/>
        </a:xfrm>
      </p:grpSpPr>
      <p:sp>
        <p:nvSpPr>
          <p:cNvPr id="240" name="Google Shape;240;g3fb5e0f2cc9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41" name="Google Shape;241;g3fb5e0f2cc9_0_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6" name="Shape 246"/>
        <p:cNvGrpSpPr/>
        <p:nvPr/>
      </p:nvGrpSpPr>
      <p:grpSpPr>
        <a:xfrm>
          <a:off x="0" y="0"/>
          <a:ext cx="0" cy="0"/>
          <a:chOff x="0" y="0"/>
          <a:chExt cx="0" cy="0"/>
        </a:xfrm>
      </p:grpSpPr>
      <p:sp>
        <p:nvSpPr>
          <p:cNvPr id="247" name="Google Shape;247;g3fbec86d774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48" name="Google Shape;248;g3fbec86d774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3" name="Shape 253"/>
        <p:cNvGrpSpPr/>
        <p:nvPr/>
      </p:nvGrpSpPr>
      <p:grpSpPr>
        <a:xfrm>
          <a:off x="0" y="0"/>
          <a:ext cx="0" cy="0"/>
          <a:chOff x="0" y="0"/>
          <a:chExt cx="0" cy="0"/>
        </a:xfrm>
      </p:grpSpPr>
      <p:sp>
        <p:nvSpPr>
          <p:cNvPr id="254" name="Google Shape;254;g3fb5e0f2cc9_0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55" name="Google Shape;255;g3fb5e0f2cc9_0_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1" name="Shape 261"/>
        <p:cNvGrpSpPr/>
        <p:nvPr/>
      </p:nvGrpSpPr>
      <p:grpSpPr>
        <a:xfrm>
          <a:off x="0" y="0"/>
          <a:ext cx="0" cy="0"/>
          <a:chOff x="0" y="0"/>
          <a:chExt cx="0" cy="0"/>
        </a:xfrm>
      </p:grpSpPr>
      <p:sp>
        <p:nvSpPr>
          <p:cNvPr id="262" name="Google Shape;262;g3fb5e0f2cc9_0_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63" name="Google Shape;263;g3fb5e0f2cc9_0_2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9" name="Shape 269"/>
        <p:cNvGrpSpPr/>
        <p:nvPr/>
      </p:nvGrpSpPr>
      <p:grpSpPr>
        <a:xfrm>
          <a:off x="0" y="0"/>
          <a:ext cx="0" cy="0"/>
          <a:chOff x="0" y="0"/>
          <a:chExt cx="0" cy="0"/>
        </a:xfrm>
      </p:grpSpPr>
      <p:sp>
        <p:nvSpPr>
          <p:cNvPr id="270" name="Google Shape;270;g2867a2764dd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71" name="Google Shape;271;g2867a2764dd_0_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0" name="Shape 280"/>
        <p:cNvGrpSpPr/>
        <p:nvPr/>
      </p:nvGrpSpPr>
      <p:grpSpPr>
        <a:xfrm>
          <a:off x="0" y="0"/>
          <a:ext cx="0" cy="0"/>
          <a:chOff x="0" y="0"/>
          <a:chExt cx="0" cy="0"/>
        </a:xfrm>
      </p:grpSpPr>
      <p:sp>
        <p:nvSpPr>
          <p:cNvPr id="281" name="Google Shape;281;g3f5eb7f6e38_0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82" name="Google Shape;282;g3f5eb7f6e38_0_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9" name="Shape 289"/>
        <p:cNvGrpSpPr/>
        <p:nvPr/>
      </p:nvGrpSpPr>
      <p:grpSpPr>
        <a:xfrm>
          <a:off x="0" y="0"/>
          <a:ext cx="0" cy="0"/>
          <a:chOff x="0" y="0"/>
          <a:chExt cx="0" cy="0"/>
        </a:xfrm>
      </p:grpSpPr>
      <p:sp>
        <p:nvSpPr>
          <p:cNvPr id="290" name="Google Shape;290;g3fb5e0f2cc9_0_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91" name="Google Shape;291;g3fb5e0f2cc9_0_2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7" name="Shape 297"/>
        <p:cNvGrpSpPr/>
        <p:nvPr/>
      </p:nvGrpSpPr>
      <p:grpSpPr>
        <a:xfrm>
          <a:off x="0" y="0"/>
          <a:ext cx="0" cy="0"/>
          <a:chOff x="0" y="0"/>
          <a:chExt cx="0" cy="0"/>
        </a:xfrm>
      </p:grpSpPr>
      <p:sp>
        <p:nvSpPr>
          <p:cNvPr id="298" name="Google Shape;298;g3fa5fc834b9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99" name="Google Shape;299;g3fa5fc834b9_0_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5" name="Shape 305"/>
        <p:cNvGrpSpPr/>
        <p:nvPr/>
      </p:nvGrpSpPr>
      <p:grpSpPr>
        <a:xfrm>
          <a:off x="0" y="0"/>
          <a:ext cx="0" cy="0"/>
          <a:chOff x="0" y="0"/>
          <a:chExt cx="0" cy="0"/>
        </a:xfrm>
      </p:grpSpPr>
      <p:sp>
        <p:nvSpPr>
          <p:cNvPr id="306" name="Google Shape;306;g2867a2764dd_0_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07" name="Google Shape;307;g2867a2764dd_0_5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2" name="Shape 312"/>
        <p:cNvGrpSpPr/>
        <p:nvPr/>
      </p:nvGrpSpPr>
      <p:grpSpPr>
        <a:xfrm>
          <a:off x="0" y="0"/>
          <a:ext cx="0" cy="0"/>
          <a:chOff x="0" y="0"/>
          <a:chExt cx="0" cy="0"/>
        </a:xfrm>
      </p:grpSpPr>
      <p:sp>
        <p:nvSpPr>
          <p:cNvPr id="313" name="Google Shape;313;g2867a2764dd_0_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14" name="Google Shape;314;g2867a2764dd_0_3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9" name="Shape 329"/>
        <p:cNvGrpSpPr/>
        <p:nvPr/>
      </p:nvGrpSpPr>
      <p:grpSpPr>
        <a:xfrm>
          <a:off x="0" y="0"/>
          <a:ext cx="0" cy="0"/>
          <a:chOff x="0" y="0"/>
          <a:chExt cx="0" cy="0"/>
        </a:xfrm>
      </p:grpSpPr>
      <p:sp>
        <p:nvSpPr>
          <p:cNvPr id="330" name="Google Shape;330;g3075c05fd85_0_46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31" name="Google Shape;331;g3075c05fd85_0_46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rtl="0" algn="l">
              <a:lnSpc>
                <a:spcPct val="100000"/>
              </a:lnSpc>
              <a:spcBef>
                <a:spcPts val="1400"/>
              </a:spcBef>
              <a:spcAft>
                <a:spcPts val="0"/>
              </a:spcAft>
              <a:buSzPts val="1100"/>
              <a:buChar char="●"/>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9" name="Shape 339"/>
        <p:cNvGrpSpPr/>
        <p:nvPr/>
      </p:nvGrpSpPr>
      <p:grpSpPr>
        <a:xfrm>
          <a:off x="0" y="0"/>
          <a:ext cx="0" cy="0"/>
          <a:chOff x="0" y="0"/>
          <a:chExt cx="0" cy="0"/>
        </a:xfrm>
      </p:grpSpPr>
      <p:sp>
        <p:nvSpPr>
          <p:cNvPr id="340" name="Google Shape;340;g3803f0118ff_0_48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41" name="Google Shape;341;g3803f0118ff_0_48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rtl="0" algn="l">
              <a:lnSpc>
                <a:spcPct val="100000"/>
              </a:lnSpc>
              <a:spcBef>
                <a:spcPts val="1400"/>
              </a:spcBef>
              <a:spcAft>
                <a:spcPts val="0"/>
              </a:spcAft>
              <a:buSzPts val="1100"/>
              <a:buChar char="●"/>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8" name="Shape 348"/>
        <p:cNvGrpSpPr/>
        <p:nvPr/>
      </p:nvGrpSpPr>
      <p:grpSpPr>
        <a:xfrm>
          <a:off x="0" y="0"/>
          <a:ext cx="0" cy="0"/>
          <a:chOff x="0" y="0"/>
          <a:chExt cx="0" cy="0"/>
        </a:xfrm>
      </p:grpSpPr>
      <p:sp>
        <p:nvSpPr>
          <p:cNvPr id="349" name="Google Shape;349;g3803f0118ff_0_50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50" name="Google Shape;350;g3803f0118ff_0_50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rtl="0" algn="l">
              <a:lnSpc>
                <a:spcPct val="100000"/>
              </a:lnSpc>
              <a:spcBef>
                <a:spcPts val="1400"/>
              </a:spcBef>
              <a:spcAft>
                <a:spcPts val="0"/>
              </a:spcAft>
              <a:buSzPts val="1100"/>
              <a:buChar char="●"/>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6" name="Shape 356"/>
        <p:cNvGrpSpPr/>
        <p:nvPr/>
      </p:nvGrpSpPr>
      <p:grpSpPr>
        <a:xfrm>
          <a:off x="0" y="0"/>
          <a:ext cx="0" cy="0"/>
          <a:chOff x="0" y="0"/>
          <a:chExt cx="0" cy="0"/>
        </a:xfrm>
      </p:grpSpPr>
      <p:sp>
        <p:nvSpPr>
          <p:cNvPr id="357" name="Google Shape;357;g3803f0118ff_0_2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8" name="Google Shape;358;g3803f0118ff_0_2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9" name="Shape 379"/>
        <p:cNvGrpSpPr/>
        <p:nvPr/>
      </p:nvGrpSpPr>
      <p:grpSpPr>
        <a:xfrm>
          <a:off x="0" y="0"/>
          <a:ext cx="0" cy="0"/>
          <a:chOff x="0" y="0"/>
          <a:chExt cx="0" cy="0"/>
        </a:xfrm>
      </p:grpSpPr>
      <p:sp>
        <p:nvSpPr>
          <p:cNvPr id="380" name="Google Shape;380;g3803f0118ff_0_29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1" name="Google Shape;381;g3803f0118ff_0_2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2" name="Shape 392"/>
        <p:cNvGrpSpPr/>
        <p:nvPr/>
      </p:nvGrpSpPr>
      <p:grpSpPr>
        <a:xfrm>
          <a:off x="0" y="0"/>
          <a:ext cx="0" cy="0"/>
          <a:chOff x="0" y="0"/>
          <a:chExt cx="0" cy="0"/>
        </a:xfrm>
      </p:grpSpPr>
      <p:sp>
        <p:nvSpPr>
          <p:cNvPr id="393" name="Google Shape;393;g3803f0118ff_0_3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4" name="Google Shape;394;g3803f0118ff_0_3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7" name="Shape 407"/>
        <p:cNvGrpSpPr/>
        <p:nvPr/>
      </p:nvGrpSpPr>
      <p:grpSpPr>
        <a:xfrm>
          <a:off x="0" y="0"/>
          <a:ext cx="0" cy="0"/>
          <a:chOff x="0" y="0"/>
          <a:chExt cx="0" cy="0"/>
        </a:xfrm>
      </p:grpSpPr>
      <p:sp>
        <p:nvSpPr>
          <p:cNvPr id="408" name="Google Shape;408;g3803f0118ff_0_51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09" name="Google Shape;409;g3803f0118ff_0_5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rtl="0" algn="l">
              <a:lnSpc>
                <a:spcPct val="100000"/>
              </a:lnSpc>
              <a:spcBef>
                <a:spcPts val="1400"/>
              </a:spcBef>
              <a:spcAft>
                <a:spcPts val="0"/>
              </a:spcAft>
              <a:buSzPts val="1100"/>
              <a:buChar char="●"/>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6" name="Shape 416"/>
        <p:cNvGrpSpPr/>
        <p:nvPr/>
      </p:nvGrpSpPr>
      <p:grpSpPr>
        <a:xfrm>
          <a:off x="0" y="0"/>
          <a:ext cx="0" cy="0"/>
          <a:chOff x="0" y="0"/>
          <a:chExt cx="0" cy="0"/>
        </a:xfrm>
      </p:grpSpPr>
      <p:sp>
        <p:nvSpPr>
          <p:cNvPr id="417" name="Google Shape;417;g3803f0118ff_0_51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18" name="Google Shape;418;g3803f0118ff_0_5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rtl="0" algn="l">
              <a:lnSpc>
                <a:spcPct val="100000"/>
              </a:lnSpc>
              <a:spcBef>
                <a:spcPts val="1400"/>
              </a:spcBef>
              <a:spcAft>
                <a:spcPts val="0"/>
              </a:spcAft>
              <a:buSzPts val="1100"/>
              <a:buChar char="●"/>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6" name="Shape 426"/>
        <p:cNvGrpSpPr/>
        <p:nvPr/>
      </p:nvGrpSpPr>
      <p:grpSpPr>
        <a:xfrm>
          <a:off x="0" y="0"/>
          <a:ext cx="0" cy="0"/>
          <a:chOff x="0" y="0"/>
          <a:chExt cx="0" cy="0"/>
        </a:xfrm>
      </p:grpSpPr>
      <p:sp>
        <p:nvSpPr>
          <p:cNvPr id="427" name="Google Shape;427;g3803f0118ff_0_52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28" name="Google Shape;428;g3803f0118ff_0_52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rtl="0" algn="l">
              <a:lnSpc>
                <a:spcPct val="100000"/>
              </a:lnSpc>
              <a:spcBef>
                <a:spcPts val="1400"/>
              </a:spcBef>
              <a:spcAft>
                <a:spcPts val="0"/>
              </a:spcAft>
              <a:buSzPts val="1100"/>
              <a:buChar char="●"/>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4" name="Shape 434"/>
        <p:cNvGrpSpPr/>
        <p:nvPr/>
      </p:nvGrpSpPr>
      <p:grpSpPr>
        <a:xfrm>
          <a:off x="0" y="0"/>
          <a:ext cx="0" cy="0"/>
          <a:chOff x="0" y="0"/>
          <a:chExt cx="0" cy="0"/>
        </a:xfrm>
      </p:grpSpPr>
      <p:sp>
        <p:nvSpPr>
          <p:cNvPr id="435" name="Google Shape;435;g3803f0118ff_0_3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6" name="Google Shape;436;g3803f0118ff_0_3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2" name="Shape 452"/>
        <p:cNvGrpSpPr/>
        <p:nvPr/>
      </p:nvGrpSpPr>
      <p:grpSpPr>
        <a:xfrm>
          <a:off x="0" y="0"/>
          <a:ext cx="0" cy="0"/>
          <a:chOff x="0" y="0"/>
          <a:chExt cx="0" cy="0"/>
        </a:xfrm>
      </p:grpSpPr>
      <p:sp>
        <p:nvSpPr>
          <p:cNvPr id="453" name="Google Shape;453;g3803f0118ff_0_52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54" name="Google Shape;454;g3803f0118ff_0_52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rtl="0" algn="l">
              <a:lnSpc>
                <a:spcPct val="100000"/>
              </a:lnSpc>
              <a:spcBef>
                <a:spcPts val="1400"/>
              </a:spcBef>
              <a:spcAft>
                <a:spcPts val="0"/>
              </a:spcAft>
              <a:buSzPts val="1100"/>
              <a:buChar char="●"/>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9" name="Shape 469"/>
        <p:cNvGrpSpPr/>
        <p:nvPr/>
      </p:nvGrpSpPr>
      <p:grpSpPr>
        <a:xfrm>
          <a:off x="0" y="0"/>
          <a:ext cx="0" cy="0"/>
          <a:chOff x="0" y="0"/>
          <a:chExt cx="0" cy="0"/>
        </a:xfrm>
      </p:grpSpPr>
      <p:sp>
        <p:nvSpPr>
          <p:cNvPr id="470" name="Google Shape;470;g3803f0118ff_0_58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71" name="Google Shape;471;g3803f0118ff_0_58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rtl="0" algn="l">
              <a:lnSpc>
                <a:spcPct val="100000"/>
              </a:lnSpc>
              <a:spcBef>
                <a:spcPts val="1400"/>
              </a:spcBef>
              <a:spcAft>
                <a:spcPts val="0"/>
              </a:spcAft>
              <a:buSzPts val="1100"/>
              <a:buChar char="●"/>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6" name="Shape 486"/>
        <p:cNvGrpSpPr/>
        <p:nvPr/>
      </p:nvGrpSpPr>
      <p:grpSpPr>
        <a:xfrm>
          <a:off x="0" y="0"/>
          <a:ext cx="0" cy="0"/>
          <a:chOff x="0" y="0"/>
          <a:chExt cx="0" cy="0"/>
        </a:xfrm>
      </p:grpSpPr>
      <p:sp>
        <p:nvSpPr>
          <p:cNvPr id="487" name="Google Shape;487;g3803f0118ff_0_59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88" name="Google Shape;488;g3803f0118ff_0_59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rtl="0" algn="l">
              <a:lnSpc>
                <a:spcPct val="100000"/>
              </a:lnSpc>
              <a:spcBef>
                <a:spcPts val="1400"/>
              </a:spcBef>
              <a:spcAft>
                <a:spcPts val="0"/>
              </a:spcAft>
              <a:buSzPts val="1100"/>
              <a:buChar char="●"/>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3" name="Shape 503"/>
        <p:cNvGrpSpPr/>
        <p:nvPr/>
      </p:nvGrpSpPr>
      <p:grpSpPr>
        <a:xfrm>
          <a:off x="0" y="0"/>
          <a:ext cx="0" cy="0"/>
          <a:chOff x="0" y="0"/>
          <a:chExt cx="0" cy="0"/>
        </a:xfrm>
      </p:grpSpPr>
      <p:sp>
        <p:nvSpPr>
          <p:cNvPr id="504" name="Google Shape;504;g383788e0aac_1_2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05" name="Google Shape;505;g383788e0aac_1_2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rtl="0" algn="l">
              <a:lnSpc>
                <a:spcPct val="100000"/>
              </a:lnSpc>
              <a:spcBef>
                <a:spcPts val="1400"/>
              </a:spcBef>
              <a:spcAft>
                <a:spcPts val="0"/>
              </a:spcAft>
              <a:buSzPts val="1100"/>
              <a:buChar char="●"/>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3" name="Shape 523"/>
        <p:cNvGrpSpPr/>
        <p:nvPr/>
      </p:nvGrpSpPr>
      <p:grpSpPr>
        <a:xfrm>
          <a:off x="0" y="0"/>
          <a:ext cx="0" cy="0"/>
          <a:chOff x="0" y="0"/>
          <a:chExt cx="0" cy="0"/>
        </a:xfrm>
      </p:grpSpPr>
      <p:sp>
        <p:nvSpPr>
          <p:cNvPr id="524" name="Google Shape;524;g3803f0118ff_0_60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25" name="Google Shape;525;g3803f0118ff_0_60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rtl="0" algn="l">
              <a:lnSpc>
                <a:spcPct val="100000"/>
              </a:lnSpc>
              <a:spcBef>
                <a:spcPts val="1400"/>
              </a:spcBef>
              <a:spcAft>
                <a:spcPts val="0"/>
              </a:spcAft>
              <a:buSzPts val="1100"/>
              <a:buChar char="●"/>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0" name="Shape 540"/>
        <p:cNvGrpSpPr/>
        <p:nvPr/>
      </p:nvGrpSpPr>
      <p:grpSpPr>
        <a:xfrm>
          <a:off x="0" y="0"/>
          <a:ext cx="0" cy="0"/>
          <a:chOff x="0" y="0"/>
          <a:chExt cx="0" cy="0"/>
        </a:xfrm>
      </p:grpSpPr>
      <p:sp>
        <p:nvSpPr>
          <p:cNvPr id="541" name="Google Shape;541;g3803f0118ff_0_4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2" name="Google Shape;542;g3803f0118ff_0_4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6" name="Shape 556"/>
        <p:cNvGrpSpPr/>
        <p:nvPr/>
      </p:nvGrpSpPr>
      <p:grpSpPr>
        <a:xfrm>
          <a:off x="0" y="0"/>
          <a:ext cx="0" cy="0"/>
          <a:chOff x="0" y="0"/>
          <a:chExt cx="0" cy="0"/>
        </a:xfrm>
      </p:grpSpPr>
      <p:sp>
        <p:nvSpPr>
          <p:cNvPr id="557" name="Google Shape;557;g3803f0118ff_0_54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58" name="Google Shape;558;g3803f0118ff_0_54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rtl="0" algn="l">
              <a:lnSpc>
                <a:spcPct val="100000"/>
              </a:lnSpc>
              <a:spcBef>
                <a:spcPts val="1400"/>
              </a:spcBef>
              <a:spcAft>
                <a:spcPts val="0"/>
              </a:spcAft>
              <a:buSzPts val="1100"/>
              <a:buChar char="●"/>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5" name="Shape 565"/>
        <p:cNvGrpSpPr/>
        <p:nvPr/>
      </p:nvGrpSpPr>
      <p:grpSpPr>
        <a:xfrm>
          <a:off x="0" y="0"/>
          <a:ext cx="0" cy="0"/>
          <a:chOff x="0" y="0"/>
          <a:chExt cx="0" cy="0"/>
        </a:xfrm>
      </p:grpSpPr>
      <p:sp>
        <p:nvSpPr>
          <p:cNvPr id="566" name="Google Shape;566;g3f5eb7f6e38_0_2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67" name="Google Shape;567;g3f5eb7f6e38_0_2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rtl="0" algn="l">
              <a:lnSpc>
                <a:spcPct val="100000"/>
              </a:lnSpc>
              <a:spcBef>
                <a:spcPts val="1400"/>
              </a:spcBef>
              <a:spcAft>
                <a:spcPts val="0"/>
              </a:spcAft>
              <a:buSzPts val="1100"/>
              <a:buChar char="●"/>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5" name="Shape 575"/>
        <p:cNvGrpSpPr/>
        <p:nvPr/>
      </p:nvGrpSpPr>
      <p:grpSpPr>
        <a:xfrm>
          <a:off x="0" y="0"/>
          <a:ext cx="0" cy="0"/>
          <a:chOff x="0" y="0"/>
          <a:chExt cx="0" cy="0"/>
        </a:xfrm>
      </p:grpSpPr>
      <p:sp>
        <p:nvSpPr>
          <p:cNvPr id="576" name="Google Shape;576;g3803f0118ff_0_72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77" name="Google Shape;577;g3803f0118ff_0_72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rtl="0" algn="l">
              <a:lnSpc>
                <a:spcPct val="100000"/>
              </a:lnSpc>
              <a:spcBef>
                <a:spcPts val="1400"/>
              </a:spcBef>
              <a:spcAft>
                <a:spcPts val="0"/>
              </a:spcAft>
              <a:buSzPts val="1100"/>
              <a:buChar char="●"/>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7" name="Shape 587"/>
        <p:cNvGrpSpPr/>
        <p:nvPr/>
      </p:nvGrpSpPr>
      <p:grpSpPr>
        <a:xfrm>
          <a:off x="0" y="0"/>
          <a:ext cx="0" cy="0"/>
          <a:chOff x="0" y="0"/>
          <a:chExt cx="0" cy="0"/>
        </a:xfrm>
      </p:grpSpPr>
      <p:sp>
        <p:nvSpPr>
          <p:cNvPr id="588" name="Google Shape;588;g3803f0118ff_0_71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89" name="Google Shape;589;g3803f0118ff_0_7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rtl="0" algn="l">
              <a:lnSpc>
                <a:spcPct val="100000"/>
              </a:lnSpc>
              <a:spcBef>
                <a:spcPts val="1400"/>
              </a:spcBef>
              <a:spcAft>
                <a:spcPts val="0"/>
              </a:spcAft>
              <a:buSzPts val="1100"/>
              <a:buChar char="●"/>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8" name="Shape 598"/>
        <p:cNvGrpSpPr/>
        <p:nvPr/>
      </p:nvGrpSpPr>
      <p:grpSpPr>
        <a:xfrm>
          <a:off x="0" y="0"/>
          <a:ext cx="0" cy="0"/>
          <a:chOff x="0" y="0"/>
          <a:chExt cx="0" cy="0"/>
        </a:xfrm>
      </p:grpSpPr>
      <p:sp>
        <p:nvSpPr>
          <p:cNvPr id="599" name="Google Shape;599;g2479afc4c9f_0_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00" name="Google Shape;600;g2479afc4c9f_0_4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5" name="Shape 605"/>
        <p:cNvGrpSpPr/>
        <p:nvPr/>
      </p:nvGrpSpPr>
      <p:grpSpPr>
        <a:xfrm>
          <a:off x="0" y="0"/>
          <a:ext cx="0" cy="0"/>
          <a:chOff x="0" y="0"/>
          <a:chExt cx="0" cy="0"/>
        </a:xfrm>
      </p:grpSpPr>
      <p:sp>
        <p:nvSpPr>
          <p:cNvPr id="606" name="Google Shape;606;g3075c05fd85_0_44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07" name="Google Shape;607;g3075c05fd85_0_44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rtl="0" algn="l">
              <a:lnSpc>
                <a:spcPct val="100000"/>
              </a:lnSpc>
              <a:spcBef>
                <a:spcPts val="1400"/>
              </a:spcBef>
              <a:spcAft>
                <a:spcPts val="0"/>
              </a:spcAft>
              <a:buSzPts val="1100"/>
              <a:buChar char="●"/>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dk1"/>
        </a:solidFill>
      </p:bgPr>
    </p:bg>
    <p:spTree>
      <p:nvGrpSpPr>
        <p:cNvPr id="9" name="Shape 9"/>
        <p:cNvGrpSpPr/>
        <p:nvPr/>
      </p:nvGrpSpPr>
      <p:grpSpPr>
        <a:xfrm>
          <a:off x="0" y="0"/>
          <a:ext cx="0" cy="0"/>
          <a:chOff x="0" y="0"/>
          <a:chExt cx="0" cy="0"/>
        </a:xfrm>
      </p:grpSpPr>
      <p:grpSp>
        <p:nvGrpSpPr>
          <p:cNvPr id="10" name="Google Shape;10;g3075c05fd85_0_86"/>
          <p:cNvGrpSpPr/>
          <p:nvPr/>
        </p:nvGrpSpPr>
        <p:grpSpPr>
          <a:xfrm>
            <a:off x="6098378" y="5"/>
            <a:ext cx="3045625" cy="2030570"/>
            <a:chOff x="6098378" y="5"/>
            <a:chExt cx="3045625" cy="2030570"/>
          </a:xfrm>
        </p:grpSpPr>
        <p:sp>
          <p:nvSpPr>
            <p:cNvPr id="11" name="Google Shape;11;g3075c05fd85_0_86"/>
            <p:cNvSpPr/>
            <p:nvPr/>
          </p:nvSpPr>
          <p:spPr>
            <a:xfrm>
              <a:off x="8128803" y="16"/>
              <a:ext cx="1015200" cy="10152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 name="Google Shape;12;g3075c05fd85_0_86"/>
            <p:cNvSpPr/>
            <p:nvPr/>
          </p:nvSpPr>
          <p:spPr>
            <a:xfrm flipH="1">
              <a:off x="7113463" y="5"/>
              <a:ext cx="1015200" cy="1015200"/>
            </a:xfrm>
            <a:prstGeom prst="rtTriangle">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 name="Google Shape;13;g3075c05fd85_0_86"/>
            <p:cNvSpPr/>
            <p:nvPr/>
          </p:nvSpPr>
          <p:spPr>
            <a:xfrm flipH="1" rot="10800000">
              <a:off x="7113588" y="107"/>
              <a:ext cx="1015200" cy="1015200"/>
            </a:xfrm>
            <a:prstGeom prst="rtTriangle">
              <a:avLst/>
            </a:pr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 name="Google Shape;14;g3075c05fd85_0_86"/>
            <p:cNvSpPr/>
            <p:nvPr/>
          </p:nvSpPr>
          <p:spPr>
            <a:xfrm rot="10800000">
              <a:off x="6098378" y="97"/>
              <a:ext cx="1015200" cy="1015200"/>
            </a:xfrm>
            <a:prstGeom prst="rtTriangle">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 name="Google Shape;15;g3075c05fd85_0_86"/>
            <p:cNvSpPr/>
            <p:nvPr/>
          </p:nvSpPr>
          <p:spPr>
            <a:xfrm rot="10800000">
              <a:off x="8128789" y="1015375"/>
              <a:ext cx="1015200" cy="1015200"/>
            </a:xfrm>
            <a:prstGeom prst="rtTriangle">
              <a:avLst/>
            </a:pr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6" name="Google Shape;16;g3075c05fd85_0_86"/>
          <p:cNvSpPr txBox="1"/>
          <p:nvPr>
            <p:ph type="ctrTitle"/>
          </p:nvPr>
        </p:nvSpPr>
        <p:spPr>
          <a:xfrm>
            <a:off x="598100" y="1775222"/>
            <a:ext cx="8222100" cy="8388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Clr>
                <a:schemeClr val="lt1"/>
              </a:buClr>
              <a:buSzPts val="4200"/>
              <a:buNone/>
              <a:defRPr sz="4200">
                <a:solidFill>
                  <a:schemeClr val="lt1"/>
                </a:solidFill>
              </a:defRPr>
            </a:lvl1pPr>
            <a:lvl2pPr lvl="1" algn="l">
              <a:lnSpc>
                <a:spcPct val="100000"/>
              </a:lnSpc>
              <a:spcBef>
                <a:spcPts val="0"/>
              </a:spcBef>
              <a:spcAft>
                <a:spcPts val="0"/>
              </a:spcAft>
              <a:buClr>
                <a:schemeClr val="lt1"/>
              </a:buClr>
              <a:buSzPts val="4200"/>
              <a:buNone/>
              <a:defRPr sz="4200">
                <a:solidFill>
                  <a:schemeClr val="lt1"/>
                </a:solidFill>
              </a:defRPr>
            </a:lvl2pPr>
            <a:lvl3pPr lvl="2" algn="l">
              <a:lnSpc>
                <a:spcPct val="100000"/>
              </a:lnSpc>
              <a:spcBef>
                <a:spcPts val="0"/>
              </a:spcBef>
              <a:spcAft>
                <a:spcPts val="0"/>
              </a:spcAft>
              <a:buClr>
                <a:schemeClr val="lt1"/>
              </a:buClr>
              <a:buSzPts val="4200"/>
              <a:buNone/>
              <a:defRPr sz="4200">
                <a:solidFill>
                  <a:schemeClr val="lt1"/>
                </a:solidFill>
              </a:defRPr>
            </a:lvl3pPr>
            <a:lvl4pPr lvl="3" algn="l">
              <a:lnSpc>
                <a:spcPct val="100000"/>
              </a:lnSpc>
              <a:spcBef>
                <a:spcPts val="0"/>
              </a:spcBef>
              <a:spcAft>
                <a:spcPts val="0"/>
              </a:spcAft>
              <a:buClr>
                <a:schemeClr val="lt1"/>
              </a:buClr>
              <a:buSzPts val="4200"/>
              <a:buNone/>
              <a:defRPr sz="4200">
                <a:solidFill>
                  <a:schemeClr val="lt1"/>
                </a:solidFill>
              </a:defRPr>
            </a:lvl4pPr>
            <a:lvl5pPr lvl="4" algn="l">
              <a:lnSpc>
                <a:spcPct val="100000"/>
              </a:lnSpc>
              <a:spcBef>
                <a:spcPts val="0"/>
              </a:spcBef>
              <a:spcAft>
                <a:spcPts val="0"/>
              </a:spcAft>
              <a:buClr>
                <a:schemeClr val="lt1"/>
              </a:buClr>
              <a:buSzPts val="4200"/>
              <a:buNone/>
              <a:defRPr sz="4200">
                <a:solidFill>
                  <a:schemeClr val="lt1"/>
                </a:solidFill>
              </a:defRPr>
            </a:lvl5pPr>
            <a:lvl6pPr lvl="5" algn="l">
              <a:lnSpc>
                <a:spcPct val="100000"/>
              </a:lnSpc>
              <a:spcBef>
                <a:spcPts val="0"/>
              </a:spcBef>
              <a:spcAft>
                <a:spcPts val="0"/>
              </a:spcAft>
              <a:buClr>
                <a:schemeClr val="lt1"/>
              </a:buClr>
              <a:buSzPts val="4200"/>
              <a:buNone/>
              <a:defRPr sz="4200">
                <a:solidFill>
                  <a:schemeClr val="lt1"/>
                </a:solidFill>
              </a:defRPr>
            </a:lvl6pPr>
            <a:lvl7pPr lvl="6" algn="l">
              <a:lnSpc>
                <a:spcPct val="100000"/>
              </a:lnSpc>
              <a:spcBef>
                <a:spcPts val="0"/>
              </a:spcBef>
              <a:spcAft>
                <a:spcPts val="0"/>
              </a:spcAft>
              <a:buClr>
                <a:schemeClr val="lt1"/>
              </a:buClr>
              <a:buSzPts val="4200"/>
              <a:buNone/>
              <a:defRPr sz="4200">
                <a:solidFill>
                  <a:schemeClr val="lt1"/>
                </a:solidFill>
              </a:defRPr>
            </a:lvl7pPr>
            <a:lvl8pPr lvl="7" algn="l">
              <a:lnSpc>
                <a:spcPct val="100000"/>
              </a:lnSpc>
              <a:spcBef>
                <a:spcPts val="0"/>
              </a:spcBef>
              <a:spcAft>
                <a:spcPts val="0"/>
              </a:spcAft>
              <a:buClr>
                <a:schemeClr val="lt1"/>
              </a:buClr>
              <a:buSzPts val="4200"/>
              <a:buNone/>
              <a:defRPr sz="4200">
                <a:solidFill>
                  <a:schemeClr val="lt1"/>
                </a:solidFill>
              </a:defRPr>
            </a:lvl8pPr>
            <a:lvl9pPr lvl="8" algn="l">
              <a:lnSpc>
                <a:spcPct val="100000"/>
              </a:lnSpc>
              <a:spcBef>
                <a:spcPts val="0"/>
              </a:spcBef>
              <a:spcAft>
                <a:spcPts val="0"/>
              </a:spcAft>
              <a:buClr>
                <a:schemeClr val="lt1"/>
              </a:buClr>
              <a:buSzPts val="4200"/>
              <a:buNone/>
              <a:defRPr sz="4200">
                <a:solidFill>
                  <a:schemeClr val="lt1"/>
                </a:solidFill>
              </a:defRPr>
            </a:lvl9pPr>
          </a:lstStyle>
          <a:p/>
        </p:txBody>
      </p:sp>
      <p:sp>
        <p:nvSpPr>
          <p:cNvPr id="17" name="Google Shape;17;g3075c05fd85_0_86"/>
          <p:cNvSpPr txBox="1"/>
          <p:nvPr>
            <p:ph idx="1" type="subTitle"/>
          </p:nvPr>
        </p:nvSpPr>
        <p:spPr>
          <a:xfrm>
            <a:off x="598088" y="2715913"/>
            <a:ext cx="8222100" cy="4329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Clr>
                <a:schemeClr val="lt1"/>
              </a:buClr>
              <a:buSzPts val="2100"/>
              <a:buNone/>
              <a:defRPr sz="2100">
                <a:solidFill>
                  <a:schemeClr val="lt1"/>
                </a:solidFill>
              </a:defRPr>
            </a:lvl1pPr>
            <a:lvl2pPr lvl="1" algn="l">
              <a:lnSpc>
                <a:spcPct val="100000"/>
              </a:lnSpc>
              <a:spcBef>
                <a:spcPts val="0"/>
              </a:spcBef>
              <a:spcAft>
                <a:spcPts val="0"/>
              </a:spcAft>
              <a:buClr>
                <a:schemeClr val="lt1"/>
              </a:buClr>
              <a:buSzPts val="2100"/>
              <a:buNone/>
              <a:defRPr sz="2100">
                <a:solidFill>
                  <a:schemeClr val="lt1"/>
                </a:solidFill>
              </a:defRPr>
            </a:lvl2pPr>
            <a:lvl3pPr lvl="2" algn="l">
              <a:lnSpc>
                <a:spcPct val="100000"/>
              </a:lnSpc>
              <a:spcBef>
                <a:spcPts val="0"/>
              </a:spcBef>
              <a:spcAft>
                <a:spcPts val="0"/>
              </a:spcAft>
              <a:buClr>
                <a:schemeClr val="lt1"/>
              </a:buClr>
              <a:buSzPts val="2100"/>
              <a:buNone/>
              <a:defRPr sz="2100">
                <a:solidFill>
                  <a:schemeClr val="lt1"/>
                </a:solidFill>
              </a:defRPr>
            </a:lvl3pPr>
            <a:lvl4pPr lvl="3" algn="l">
              <a:lnSpc>
                <a:spcPct val="100000"/>
              </a:lnSpc>
              <a:spcBef>
                <a:spcPts val="0"/>
              </a:spcBef>
              <a:spcAft>
                <a:spcPts val="0"/>
              </a:spcAft>
              <a:buClr>
                <a:schemeClr val="lt1"/>
              </a:buClr>
              <a:buSzPts val="2100"/>
              <a:buNone/>
              <a:defRPr sz="2100">
                <a:solidFill>
                  <a:schemeClr val="lt1"/>
                </a:solidFill>
              </a:defRPr>
            </a:lvl4pPr>
            <a:lvl5pPr lvl="4" algn="l">
              <a:lnSpc>
                <a:spcPct val="100000"/>
              </a:lnSpc>
              <a:spcBef>
                <a:spcPts val="0"/>
              </a:spcBef>
              <a:spcAft>
                <a:spcPts val="0"/>
              </a:spcAft>
              <a:buClr>
                <a:schemeClr val="lt1"/>
              </a:buClr>
              <a:buSzPts val="2100"/>
              <a:buNone/>
              <a:defRPr sz="2100">
                <a:solidFill>
                  <a:schemeClr val="lt1"/>
                </a:solidFill>
              </a:defRPr>
            </a:lvl5pPr>
            <a:lvl6pPr lvl="5" algn="l">
              <a:lnSpc>
                <a:spcPct val="100000"/>
              </a:lnSpc>
              <a:spcBef>
                <a:spcPts val="0"/>
              </a:spcBef>
              <a:spcAft>
                <a:spcPts val="0"/>
              </a:spcAft>
              <a:buClr>
                <a:schemeClr val="lt1"/>
              </a:buClr>
              <a:buSzPts val="2100"/>
              <a:buNone/>
              <a:defRPr sz="2100">
                <a:solidFill>
                  <a:schemeClr val="lt1"/>
                </a:solidFill>
              </a:defRPr>
            </a:lvl6pPr>
            <a:lvl7pPr lvl="6" algn="l">
              <a:lnSpc>
                <a:spcPct val="100000"/>
              </a:lnSpc>
              <a:spcBef>
                <a:spcPts val="0"/>
              </a:spcBef>
              <a:spcAft>
                <a:spcPts val="0"/>
              </a:spcAft>
              <a:buClr>
                <a:schemeClr val="lt1"/>
              </a:buClr>
              <a:buSzPts val="2100"/>
              <a:buNone/>
              <a:defRPr sz="2100">
                <a:solidFill>
                  <a:schemeClr val="lt1"/>
                </a:solidFill>
              </a:defRPr>
            </a:lvl7pPr>
            <a:lvl8pPr lvl="7" algn="l">
              <a:lnSpc>
                <a:spcPct val="100000"/>
              </a:lnSpc>
              <a:spcBef>
                <a:spcPts val="0"/>
              </a:spcBef>
              <a:spcAft>
                <a:spcPts val="0"/>
              </a:spcAft>
              <a:buClr>
                <a:schemeClr val="lt1"/>
              </a:buClr>
              <a:buSzPts val="2100"/>
              <a:buNone/>
              <a:defRPr sz="2100">
                <a:solidFill>
                  <a:schemeClr val="lt1"/>
                </a:solidFill>
              </a:defRPr>
            </a:lvl8pPr>
            <a:lvl9pPr lvl="8" algn="l">
              <a:lnSpc>
                <a:spcPct val="100000"/>
              </a:lnSpc>
              <a:spcBef>
                <a:spcPts val="0"/>
              </a:spcBef>
              <a:spcAft>
                <a:spcPts val="0"/>
              </a:spcAft>
              <a:buClr>
                <a:schemeClr val="lt1"/>
              </a:buClr>
              <a:buSzPts val="2100"/>
              <a:buNone/>
              <a:defRPr sz="2100">
                <a:solidFill>
                  <a:schemeClr val="lt1"/>
                </a:solidFill>
              </a:defRPr>
            </a:lvl9pPr>
          </a:lstStyle>
          <a:p/>
        </p:txBody>
      </p:sp>
      <p:sp>
        <p:nvSpPr>
          <p:cNvPr id="18" name="Google Shape;18;g3075c05fd85_0_86"/>
          <p:cNvSpPr txBox="1"/>
          <p:nvPr>
            <p:ph idx="12" type="sldNum"/>
          </p:nvPr>
        </p:nvSpPr>
        <p:spPr>
          <a:xfrm>
            <a:off x="8460431" y="4651190"/>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9" name="Shape 19"/>
        <p:cNvGrpSpPr/>
        <p:nvPr/>
      </p:nvGrpSpPr>
      <p:grpSpPr>
        <a:xfrm>
          <a:off x="0" y="0"/>
          <a:ext cx="0" cy="0"/>
          <a:chOff x="0" y="0"/>
          <a:chExt cx="0" cy="0"/>
        </a:xfrm>
      </p:grpSpPr>
      <p:grpSp>
        <p:nvGrpSpPr>
          <p:cNvPr id="20" name="Google Shape;20;g3075c05fd85_0_105"/>
          <p:cNvGrpSpPr/>
          <p:nvPr/>
        </p:nvGrpSpPr>
        <p:grpSpPr>
          <a:xfrm>
            <a:off x="0" y="3903669"/>
            <a:ext cx="9144000" cy="1239925"/>
            <a:chOff x="0" y="3903669"/>
            <a:chExt cx="9144000" cy="1239925"/>
          </a:xfrm>
        </p:grpSpPr>
        <p:sp>
          <p:nvSpPr>
            <p:cNvPr id="21" name="Google Shape;21;g3075c05fd85_0_105"/>
            <p:cNvSpPr/>
            <p:nvPr/>
          </p:nvSpPr>
          <p:spPr>
            <a:xfrm>
              <a:off x="8154895" y="3903669"/>
              <a:ext cx="989100" cy="987900"/>
            </a:xfrm>
            <a:prstGeom prst="rtTriangle">
              <a:avLst/>
            </a:pr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 name="Google Shape;22;g3075c05fd85_0_105"/>
            <p:cNvSpPr/>
            <p:nvPr/>
          </p:nvSpPr>
          <p:spPr>
            <a:xfrm flipH="1">
              <a:off x="6181163" y="3903669"/>
              <a:ext cx="989100" cy="987900"/>
            </a:xfrm>
            <a:prstGeom prst="rtTriangle">
              <a:avLst/>
            </a:pr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 name="Google Shape;23;g3075c05fd85_0_105"/>
            <p:cNvSpPr/>
            <p:nvPr/>
          </p:nvSpPr>
          <p:spPr>
            <a:xfrm>
              <a:off x="7170274" y="3903669"/>
              <a:ext cx="989100" cy="98790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 name="Google Shape;24;g3075c05fd85_0_105"/>
            <p:cNvSpPr/>
            <p:nvPr/>
          </p:nvSpPr>
          <p:spPr>
            <a:xfrm rot="10800000">
              <a:off x="8154757" y="3903682"/>
              <a:ext cx="989100" cy="987900"/>
            </a:xfrm>
            <a:prstGeom prst="rtTriangle">
              <a:avLst/>
            </a:pr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 name="Google Shape;25;g3075c05fd85_0_105"/>
            <p:cNvSpPr/>
            <p:nvPr/>
          </p:nvSpPr>
          <p:spPr>
            <a:xfrm>
              <a:off x="0" y="4891594"/>
              <a:ext cx="9144000" cy="252000"/>
            </a:xfrm>
            <a:prstGeom prst="rect">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26" name="Google Shape;26;g3075c05fd85_0_105"/>
          <p:cNvSpPr txBox="1"/>
          <p:nvPr>
            <p:ph type="title"/>
          </p:nvPr>
        </p:nvSpPr>
        <p:spPr>
          <a:xfrm>
            <a:off x="311700" y="410000"/>
            <a:ext cx="8520600" cy="6078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p:txBody>
      </p:sp>
      <p:sp>
        <p:nvSpPr>
          <p:cNvPr id="27" name="Google Shape;27;g3075c05fd85_0_105"/>
          <p:cNvSpPr txBox="1"/>
          <p:nvPr>
            <p:ph idx="1" type="body"/>
          </p:nvPr>
        </p:nvSpPr>
        <p:spPr>
          <a:xfrm>
            <a:off x="311700" y="1229875"/>
            <a:ext cx="8520600" cy="33390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28" name="Google Shape;28;g3075c05fd85_0_105"/>
          <p:cNvSpPr txBox="1"/>
          <p:nvPr>
            <p:ph idx="12" type="sldNum"/>
          </p:nvPr>
        </p:nvSpPr>
        <p:spPr>
          <a:xfrm>
            <a:off x="8460431" y="4651190"/>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dk1"/>
        </a:solidFill>
      </p:bgPr>
    </p:bg>
    <p:spTree>
      <p:nvGrpSpPr>
        <p:cNvPr id="29" name="Shape 29"/>
        <p:cNvGrpSpPr/>
        <p:nvPr/>
      </p:nvGrpSpPr>
      <p:grpSpPr>
        <a:xfrm>
          <a:off x="0" y="0"/>
          <a:ext cx="0" cy="0"/>
          <a:chOff x="0" y="0"/>
          <a:chExt cx="0" cy="0"/>
        </a:xfrm>
      </p:grpSpPr>
      <p:grpSp>
        <p:nvGrpSpPr>
          <p:cNvPr id="30" name="Google Shape;30;g3075c05fd85_0_96"/>
          <p:cNvGrpSpPr/>
          <p:nvPr/>
        </p:nvGrpSpPr>
        <p:grpSpPr>
          <a:xfrm>
            <a:off x="6098378" y="5"/>
            <a:ext cx="3045625" cy="2030570"/>
            <a:chOff x="6098378" y="5"/>
            <a:chExt cx="3045625" cy="2030570"/>
          </a:xfrm>
        </p:grpSpPr>
        <p:sp>
          <p:nvSpPr>
            <p:cNvPr id="31" name="Google Shape;31;g3075c05fd85_0_96"/>
            <p:cNvSpPr/>
            <p:nvPr/>
          </p:nvSpPr>
          <p:spPr>
            <a:xfrm>
              <a:off x="8128803" y="16"/>
              <a:ext cx="1015200" cy="10152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 name="Google Shape;32;g3075c05fd85_0_96"/>
            <p:cNvSpPr/>
            <p:nvPr/>
          </p:nvSpPr>
          <p:spPr>
            <a:xfrm flipH="1">
              <a:off x="7113463" y="5"/>
              <a:ext cx="1015200" cy="1015200"/>
            </a:xfrm>
            <a:prstGeom prst="rtTriangle">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 name="Google Shape;33;g3075c05fd85_0_96"/>
            <p:cNvSpPr/>
            <p:nvPr/>
          </p:nvSpPr>
          <p:spPr>
            <a:xfrm flipH="1" rot="10800000">
              <a:off x="7113588" y="107"/>
              <a:ext cx="1015200" cy="1015200"/>
            </a:xfrm>
            <a:prstGeom prst="rtTriangle">
              <a:avLst/>
            </a:pr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 name="Google Shape;34;g3075c05fd85_0_96"/>
            <p:cNvSpPr/>
            <p:nvPr/>
          </p:nvSpPr>
          <p:spPr>
            <a:xfrm rot="10800000">
              <a:off x="6098378" y="97"/>
              <a:ext cx="1015200" cy="1015200"/>
            </a:xfrm>
            <a:prstGeom prst="rtTriangle">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 name="Google Shape;35;g3075c05fd85_0_96"/>
            <p:cNvSpPr/>
            <p:nvPr/>
          </p:nvSpPr>
          <p:spPr>
            <a:xfrm rot="10800000">
              <a:off x="8128789" y="1015375"/>
              <a:ext cx="1015200" cy="1015200"/>
            </a:xfrm>
            <a:prstGeom prst="rtTriangle">
              <a:avLst/>
            </a:pr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36" name="Google Shape;36;g3075c05fd85_0_96"/>
          <p:cNvSpPr txBox="1"/>
          <p:nvPr>
            <p:ph type="title"/>
          </p:nvPr>
        </p:nvSpPr>
        <p:spPr>
          <a:xfrm>
            <a:off x="598100" y="2152347"/>
            <a:ext cx="8222100" cy="838800"/>
          </a:xfrm>
          <a:prstGeom prst="rect">
            <a:avLst/>
          </a:prstGeom>
          <a:noFill/>
          <a:ln>
            <a:noFill/>
          </a:ln>
        </p:spPr>
        <p:txBody>
          <a:bodyPr anchorCtr="0" anchor="ctr" bIns="91425" lIns="91425" spcFirstLastPara="1" rIns="91425" wrap="square" tIns="91425">
            <a:normAutofit/>
          </a:bodyPr>
          <a:lstStyle>
            <a:lvl1pPr lvl="0" algn="l">
              <a:lnSpc>
                <a:spcPct val="100000"/>
              </a:lnSpc>
              <a:spcBef>
                <a:spcPts val="0"/>
              </a:spcBef>
              <a:spcAft>
                <a:spcPts val="0"/>
              </a:spcAft>
              <a:buClr>
                <a:schemeClr val="lt1"/>
              </a:buClr>
              <a:buSzPts val="4200"/>
              <a:buNone/>
              <a:defRPr sz="4200">
                <a:solidFill>
                  <a:schemeClr val="lt1"/>
                </a:solidFill>
              </a:defRPr>
            </a:lvl1pPr>
            <a:lvl2pPr lvl="1" algn="l">
              <a:lnSpc>
                <a:spcPct val="100000"/>
              </a:lnSpc>
              <a:spcBef>
                <a:spcPts val="0"/>
              </a:spcBef>
              <a:spcAft>
                <a:spcPts val="0"/>
              </a:spcAft>
              <a:buClr>
                <a:schemeClr val="lt1"/>
              </a:buClr>
              <a:buSzPts val="4200"/>
              <a:buNone/>
              <a:defRPr sz="4200">
                <a:solidFill>
                  <a:schemeClr val="lt1"/>
                </a:solidFill>
              </a:defRPr>
            </a:lvl2pPr>
            <a:lvl3pPr lvl="2" algn="l">
              <a:lnSpc>
                <a:spcPct val="100000"/>
              </a:lnSpc>
              <a:spcBef>
                <a:spcPts val="0"/>
              </a:spcBef>
              <a:spcAft>
                <a:spcPts val="0"/>
              </a:spcAft>
              <a:buClr>
                <a:schemeClr val="lt1"/>
              </a:buClr>
              <a:buSzPts val="4200"/>
              <a:buNone/>
              <a:defRPr sz="4200">
                <a:solidFill>
                  <a:schemeClr val="lt1"/>
                </a:solidFill>
              </a:defRPr>
            </a:lvl3pPr>
            <a:lvl4pPr lvl="3" algn="l">
              <a:lnSpc>
                <a:spcPct val="100000"/>
              </a:lnSpc>
              <a:spcBef>
                <a:spcPts val="0"/>
              </a:spcBef>
              <a:spcAft>
                <a:spcPts val="0"/>
              </a:spcAft>
              <a:buClr>
                <a:schemeClr val="lt1"/>
              </a:buClr>
              <a:buSzPts val="4200"/>
              <a:buNone/>
              <a:defRPr sz="4200">
                <a:solidFill>
                  <a:schemeClr val="lt1"/>
                </a:solidFill>
              </a:defRPr>
            </a:lvl4pPr>
            <a:lvl5pPr lvl="4" algn="l">
              <a:lnSpc>
                <a:spcPct val="100000"/>
              </a:lnSpc>
              <a:spcBef>
                <a:spcPts val="0"/>
              </a:spcBef>
              <a:spcAft>
                <a:spcPts val="0"/>
              </a:spcAft>
              <a:buClr>
                <a:schemeClr val="lt1"/>
              </a:buClr>
              <a:buSzPts val="4200"/>
              <a:buNone/>
              <a:defRPr sz="4200">
                <a:solidFill>
                  <a:schemeClr val="lt1"/>
                </a:solidFill>
              </a:defRPr>
            </a:lvl5pPr>
            <a:lvl6pPr lvl="5" algn="l">
              <a:lnSpc>
                <a:spcPct val="100000"/>
              </a:lnSpc>
              <a:spcBef>
                <a:spcPts val="0"/>
              </a:spcBef>
              <a:spcAft>
                <a:spcPts val="0"/>
              </a:spcAft>
              <a:buClr>
                <a:schemeClr val="lt1"/>
              </a:buClr>
              <a:buSzPts val="4200"/>
              <a:buNone/>
              <a:defRPr sz="4200">
                <a:solidFill>
                  <a:schemeClr val="lt1"/>
                </a:solidFill>
              </a:defRPr>
            </a:lvl6pPr>
            <a:lvl7pPr lvl="6" algn="l">
              <a:lnSpc>
                <a:spcPct val="100000"/>
              </a:lnSpc>
              <a:spcBef>
                <a:spcPts val="0"/>
              </a:spcBef>
              <a:spcAft>
                <a:spcPts val="0"/>
              </a:spcAft>
              <a:buClr>
                <a:schemeClr val="lt1"/>
              </a:buClr>
              <a:buSzPts val="4200"/>
              <a:buNone/>
              <a:defRPr sz="4200">
                <a:solidFill>
                  <a:schemeClr val="lt1"/>
                </a:solidFill>
              </a:defRPr>
            </a:lvl7pPr>
            <a:lvl8pPr lvl="7" algn="l">
              <a:lnSpc>
                <a:spcPct val="100000"/>
              </a:lnSpc>
              <a:spcBef>
                <a:spcPts val="0"/>
              </a:spcBef>
              <a:spcAft>
                <a:spcPts val="0"/>
              </a:spcAft>
              <a:buClr>
                <a:schemeClr val="lt1"/>
              </a:buClr>
              <a:buSzPts val="4200"/>
              <a:buNone/>
              <a:defRPr sz="4200">
                <a:solidFill>
                  <a:schemeClr val="lt1"/>
                </a:solidFill>
              </a:defRPr>
            </a:lvl8pPr>
            <a:lvl9pPr lvl="8" algn="l">
              <a:lnSpc>
                <a:spcPct val="100000"/>
              </a:lnSpc>
              <a:spcBef>
                <a:spcPts val="0"/>
              </a:spcBef>
              <a:spcAft>
                <a:spcPts val="0"/>
              </a:spcAft>
              <a:buClr>
                <a:schemeClr val="lt1"/>
              </a:buClr>
              <a:buSzPts val="4200"/>
              <a:buNone/>
              <a:defRPr sz="4200">
                <a:solidFill>
                  <a:schemeClr val="lt1"/>
                </a:solidFill>
              </a:defRPr>
            </a:lvl9pPr>
          </a:lstStyle>
          <a:p/>
        </p:txBody>
      </p:sp>
      <p:sp>
        <p:nvSpPr>
          <p:cNvPr id="37" name="Google Shape;37;g3075c05fd85_0_96"/>
          <p:cNvSpPr txBox="1"/>
          <p:nvPr>
            <p:ph idx="12" type="sldNum"/>
          </p:nvPr>
        </p:nvSpPr>
        <p:spPr>
          <a:xfrm>
            <a:off x="8460431" y="4651190"/>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38" name="Shape 38"/>
        <p:cNvGrpSpPr/>
        <p:nvPr/>
      </p:nvGrpSpPr>
      <p:grpSpPr>
        <a:xfrm>
          <a:off x="0" y="0"/>
          <a:ext cx="0" cy="0"/>
          <a:chOff x="0" y="0"/>
          <a:chExt cx="0" cy="0"/>
        </a:xfrm>
      </p:grpSpPr>
      <p:sp>
        <p:nvSpPr>
          <p:cNvPr id="39" name="Google Shape;39;g3075c05fd85_0_115"/>
          <p:cNvSpPr txBox="1"/>
          <p:nvPr>
            <p:ph type="title"/>
          </p:nvPr>
        </p:nvSpPr>
        <p:spPr>
          <a:xfrm>
            <a:off x="311700" y="410000"/>
            <a:ext cx="8520600" cy="6078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p:txBody>
      </p:sp>
      <p:sp>
        <p:nvSpPr>
          <p:cNvPr id="40" name="Google Shape;40;g3075c05fd85_0_115"/>
          <p:cNvSpPr txBox="1"/>
          <p:nvPr>
            <p:ph idx="1" type="body"/>
          </p:nvPr>
        </p:nvSpPr>
        <p:spPr>
          <a:xfrm>
            <a:off x="311700" y="1229975"/>
            <a:ext cx="3999900" cy="33390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41" name="Google Shape;41;g3075c05fd85_0_115"/>
          <p:cNvSpPr txBox="1"/>
          <p:nvPr>
            <p:ph idx="2" type="body"/>
          </p:nvPr>
        </p:nvSpPr>
        <p:spPr>
          <a:xfrm>
            <a:off x="4832400" y="1229975"/>
            <a:ext cx="3999900" cy="33390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42" name="Google Shape;42;g3075c05fd85_0_115"/>
          <p:cNvSpPr txBox="1"/>
          <p:nvPr>
            <p:ph idx="12" type="sldNum"/>
          </p:nvPr>
        </p:nvSpPr>
        <p:spPr>
          <a:xfrm>
            <a:off x="8460431" y="4651190"/>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3" name="Shape 43"/>
        <p:cNvGrpSpPr/>
        <p:nvPr/>
      </p:nvGrpSpPr>
      <p:grpSpPr>
        <a:xfrm>
          <a:off x="0" y="0"/>
          <a:ext cx="0" cy="0"/>
          <a:chOff x="0" y="0"/>
          <a:chExt cx="0" cy="0"/>
        </a:xfrm>
      </p:grpSpPr>
      <p:sp>
        <p:nvSpPr>
          <p:cNvPr id="44" name="Google Shape;44;g3075c05fd85_0_120"/>
          <p:cNvSpPr txBox="1"/>
          <p:nvPr>
            <p:ph type="title"/>
          </p:nvPr>
        </p:nvSpPr>
        <p:spPr>
          <a:xfrm>
            <a:off x="311700" y="410000"/>
            <a:ext cx="8520600" cy="6078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p:txBody>
      </p:sp>
      <p:sp>
        <p:nvSpPr>
          <p:cNvPr id="45" name="Google Shape;45;g3075c05fd85_0_120"/>
          <p:cNvSpPr txBox="1"/>
          <p:nvPr>
            <p:ph idx="12" type="sldNum"/>
          </p:nvPr>
        </p:nvSpPr>
        <p:spPr>
          <a:xfrm>
            <a:off x="8460431" y="4651190"/>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46" name="Shape 46"/>
        <p:cNvGrpSpPr/>
        <p:nvPr/>
      </p:nvGrpSpPr>
      <p:grpSpPr>
        <a:xfrm>
          <a:off x="0" y="0"/>
          <a:ext cx="0" cy="0"/>
          <a:chOff x="0" y="0"/>
          <a:chExt cx="0" cy="0"/>
        </a:xfrm>
      </p:grpSpPr>
      <p:sp>
        <p:nvSpPr>
          <p:cNvPr id="47" name="Google Shape;47;g3075c05fd85_0_123"/>
          <p:cNvSpPr txBox="1"/>
          <p:nvPr>
            <p:ph type="title"/>
          </p:nvPr>
        </p:nvSpPr>
        <p:spPr>
          <a:xfrm>
            <a:off x="311700" y="555600"/>
            <a:ext cx="2808000" cy="7557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48" name="Google Shape;48;g3075c05fd85_0_123"/>
          <p:cNvSpPr txBox="1"/>
          <p:nvPr>
            <p:ph idx="1" type="body"/>
          </p:nvPr>
        </p:nvSpPr>
        <p:spPr>
          <a:xfrm>
            <a:off x="311700" y="1465804"/>
            <a:ext cx="2808000" cy="3103200"/>
          </a:xfrm>
          <a:prstGeom prst="rect">
            <a:avLst/>
          </a:prstGeom>
          <a:noFill/>
          <a:ln>
            <a:noFill/>
          </a:ln>
        </p:spPr>
        <p:txBody>
          <a:bodyPr anchorCtr="0" anchor="t" bIns="91425" lIns="91425" spcFirstLastPara="1" rIns="91425" wrap="square" tIns="91425">
            <a:norm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49" name="Google Shape;49;g3075c05fd85_0_123"/>
          <p:cNvSpPr txBox="1"/>
          <p:nvPr>
            <p:ph idx="12" type="sldNum"/>
          </p:nvPr>
        </p:nvSpPr>
        <p:spPr>
          <a:xfrm>
            <a:off x="8460431" y="4651190"/>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4"/>
        </a:solidFill>
      </p:bgPr>
    </p:bg>
    <p:spTree>
      <p:nvGrpSpPr>
        <p:cNvPr id="50" name="Shape 50"/>
        <p:cNvGrpSpPr/>
        <p:nvPr/>
      </p:nvGrpSpPr>
      <p:grpSpPr>
        <a:xfrm>
          <a:off x="0" y="0"/>
          <a:ext cx="0" cy="0"/>
          <a:chOff x="0" y="0"/>
          <a:chExt cx="0" cy="0"/>
        </a:xfrm>
      </p:grpSpPr>
      <p:grpSp>
        <p:nvGrpSpPr>
          <p:cNvPr id="51" name="Google Shape;51;g3075c05fd85_0_127"/>
          <p:cNvGrpSpPr/>
          <p:nvPr/>
        </p:nvGrpSpPr>
        <p:grpSpPr>
          <a:xfrm>
            <a:off x="6098378" y="5"/>
            <a:ext cx="3045625" cy="2030570"/>
            <a:chOff x="6098378" y="5"/>
            <a:chExt cx="3045625" cy="2030570"/>
          </a:xfrm>
        </p:grpSpPr>
        <p:sp>
          <p:nvSpPr>
            <p:cNvPr id="52" name="Google Shape;52;g3075c05fd85_0_127"/>
            <p:cNvSpPr/>
            <p:nvPr/>
          </p:nvSpPr>
          <p:spPr>
            <a:xfrm>
              <a:off x="8128803" y="16"/>
              <a:ext cx="1015200" cy="1015200"/>
            </a:xfrm>
            <a:prstGeom prst="rect">
              <a:avLst/>
            </a:pr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3" name="Google Shape;53;g3075c05fd85_0_127"/>
            <p:cNvSpPr/>
            <p:nvPr/>
          </p:nvSpPr>
          <p:spPr>
            <a:xfrm flipH="1">
              <a:off x="7113463" y="5"/>
              <a:ext cx="1015200" cy="1015200"/>
            </a:xfrm>
            <a:prstGeom prst="rtTriangle">
              <a:avLst/>
            </a:pr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4" name="Google Shape;54;g3075c05fd85_0_127"/>
            <p:cNvSpPr/>
            <p:nvPr/>
          </p:nvSpPr>
          <p:spPr>
            <a:xfrm flipH="1" rot="10800000">
              <a:off x="7113588" y="107"/>
              <a:ext cx="1015200" cy="1015200"/>
            </a:xfrm>
            <a:prstGeom prst="rtTriangle">
              <a:avLst/>
            </a:pr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5" name="Google Shape;55;g3075c05fd85_0_127"/>
            <p:cNvSpPr/>
            <p:nvPr/>
          </p:nvSpPr>
          <p:spPr>
            <a:xfrm rot="10800000">
              <a:off x="6098378" y="97"/>
              <a:ext cx="1015200" cy="1015200"/>
            </a:xfrm>
            <a:prstGeom prst="rtTriangle">
              <a:avLst/>
            </a:pr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6" name="Google Shape;56;g3075c05fd85_0_127"/>
            <p:cNvSpPr/>
            <p:nvPr/>
          </p:nvSpPr>
          <p:spPr>
            <a:xfrm rot="10800000">
              <a:off x="8128789" y="1015375"/>
              <a:ext cx="1015200" cy="1015200"/>
            </a:xfrm>
            <a:prstGeom prst="rtTriangle">
              <a:avLst/>
            </a:pr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57" name="Google Shape;57;g3075c05fd85_0_127"/>
          <p:cNvSpPr txBox="1"/>
          <p:nvPr>
            <p:ph type="title"/>
          </p:nvPr>
        </p:nvSpPr>
        <p:spPr>
          <a:xfrm>
            <a:off x="490250" y="526350"/>
            <a:ext cx="5618700" cy="4090800"/>
          </a:xfrm>
          <a:prstGeom prst="rect">
            <a:avLst/>
          </a:prstGeom>
          <a:noFill/>
          <a:ln>
            <a:noFill/>
          </a:ln>
        </p:spPr>
        <p:txBody>
          <a:bodyPr anchorCtr="0" anchor="ctr" bIns="91425" lIns="91425" spcFirstLastPara="1" rIns="91425" wrap="square" tIns="91425">
            <a:normAutofit/>
          </a:bodyPr>
          <a:lstStyle>
            <a:lvl1pPr lvl="0" algn="l">
              <a:lnSpc>
                <a:spcPct val="100000"/>
              </a:lnSpc>
              <a:spcBef>
                <a:spcPts val="0"/>
              </a:spcBef>
              <a:spcAft>
                <a:spcPts val="0"/>
              </a:spcAft>
              <a:buClr>
                <a:schemeClr val="lt1"/>
              </a:buClr>
              <a:buSzPts val="4800"/>
              <a:buNone/>
              <a:defRPr sz="4800">
                <a:solidFill>
                  <a:schemeClr val="lt1"/>
                </a:solidFill>
              </a:defRPr>
            </a:lvl1pPr>
            <a:lvl2pPr lvl="1" algn="l">
              <a:lnSpc>
                <a:spcPct val="100000"/>
              </a:lnSpc>
              <a:spcBef>
                <a:spcPts val="0"/>
              </a:spcBef>
              <a:spcAft>
                <a:spcPts val="0"/>
              </a:spcAft>
              <a:buClr>
                <a:schemeClr val="lt1"/>
              </a:buClr>
              <a:buSzPts val="4800"/>
              <a:buNone/>
              <a:defRPr sz="4800">
                <a:solidFill>
                  <a:schemeClr val="lt1"/>
                </a:solidFill>
              </a:defRPr>
            </a:lvl2pPr>
            <a:lvl3pPr lvl="2" algn="l">
              <a:lnSpc>
                <a:spcPct val="100000"/>
              </a:lnSpc>
              <a:spcBef>
                <a:spcPts val="0"/>
              </a:spcBef>
              <a:spcAft>
                <a:spcPts val="0"/>
              </a:spcAft>
              <a:buClr>
                <a:schemeClr val="lt1"/>
              </a:buClr>
              <a:buSzPts val="4800"/>
              <a:buNone/>
              <a:defRPr sz="4800">
                <a:solidFill>
                  <a:schemeClr val="lt1"/>
                </a:solidFill>
              </a:defRPr>
            </a:lvl3pPr>
            <a:lvl4pPr lvl="3" algn="l">
              <a:lnSpc>
                <a:spcPct val="100000"/>
              </a:lnSpc>
              <a:spcBef>
                <a:spcPts val="0"/>
              </a:spcBef>
              <a:spcAft>
                <a:spcPts val="0"/>
              </a:spcAft>
              <a:buClr>
                <a:schemeClr val="lt1"/>
              </a:buClr>
              <a:buSzPts val="4800"/>
              <a:buNone/>
              <a:defRPr sz="4800">
                <a:solidFill>
                  <a:schemeClr val="lt1"/>
                </a:solidFill>
              </a:defRPr>
            </a:lvl4pPr>
            <a:lvl5pPr lvl="4" algn="l">
              <a:lnSpc>
                <a:spcPct val="100000"/>
              </a:lnSpc>
              <a:spcBef>
                <a:spcPts val="0"/>
              </a:spcBef>
              <a:spcAft>
                <a:spcPts val="0"/>
              </a:spcAft>
              <a:buClr>
                <a:schemeClr val="lt1"/>
              </a:buClr>
              <a:buSzPts val="4800"/>
              <a:buNone/>
              <a:defRPr sz="4800">
                <a:solidFill>
                  <a:schemeClr val="lt1"/>
                </a:solidFill>
              </a:defRPr>
            </a:lvl5pPr>
            <a:lvl6pPr lvl="5" algn="l">
              <a:lnSpc>
                <a:spcPct val="100000"/>
              </a:lnSpc>
              <a:spcBef>
                <a:spcPts val="0"/>
              </a:spcBef>
              <a:spcAft>
                <a:spcPts val="0"/>
              </a:spcAft>
              <a:buClr>
                <a:schemeClr val="lt1"/>
              </a:buClr>
              <a:buSzPts val="4800"/>
              <a:buNone/>
              <a:defRPr sz="4800">
                <a:solidFill>
                  <a:schemeClr val="lt1"/>
                </a:solidFill>
              </a:defRPr>
            </a:lvl6pPr>
            <a:lvl7pPr lvl="6" algn="l">
              <a:lnSpc>
                <a:spcPct val="100000"/>
              </a:lnSpc>
              <a:spcBef>
                <a:spcPts val="0"/>
              </a:spcBef>
              <a:spcAft>
                <a:spcPts val="0"/>
              </a:spcAft>
              <a:buClr>
                <a:schemeClr val="lt1"/>
              </a:buClr>
              <a:buSzPts val="4800"/>
              <a:buNone/>
              <a:defRPr sz="4800">
                <a:solidFill>
                  <a:schemeClr val="lt1"/>
                </a:solidFill>
              </a:defRPr>
            </a:lvl7pPr>
            <a:lvl8pPr lvl="7" algn="l">
              <a:lnSpc>
                <a:spcPct val="100000"/>
              </a:lnSpc>
              <a:spcBef>
                <a:spcPts val="0"/>
              </a:spcBef>
              <a:spcAft>
                <a:spcPts val="0"/>
              </a:spcAft>
              <a:buClr>
                <a:schemeClr val="lt1"/>
              </a:buClr>
              <a:buSzPts val="4800"/>
              <a:buNone/>
              <a:defRPr sz="4800">
                <a:solidFill>
                  <a:schemeClr val="lt1"/>
                </a:solidFill>
              </a:defRPr>
            </a:lvl8pPr>
            <a:lvl9pPr lvl="8" algn="l">
              <a:lnSpc>
                <a:spcPct val="100000"/>
              </a:lnSpc>
              <a:spcBef>
                <a:spcPts val="0"/>
              </a:spcBef>
              <a:spcAft>
                <a:spcPts val="0"/>
              </a:spcAft>
              <a:buClr>
                <a:schemeClr val="lt1"/>
              </a:buClr>
              <a:buSzPts val="4800"/>
              <a:buNone/>
              <a:defRPr sz="4800">
                <a:solidFill>
                  <a:schemeClr val="lt1"/>
                </a:solidFill>
              </a:defRPr>
            </a:lvl9pPr>
          </a:lstStyle>
          <a:p/>
        </p:txBody>
      </p:sp>
      <p:sp>
        <p:nvSpPr>
          <p:cNvPr id="58" name="Google Shape;58;g3075c05fd85_0_127"/>
          <p:cNvSpPr txBox="1"/>
          <p:nvPr>
            <p:ph idx="12" type="sldNum"/>
          </p:nvPr>
        </p:nvSpPr>
        <p:spPr>
          <a:xfrm>
            <a:off x="8460431" y="4651190"/>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59" name="Shape 59"/>
        <p:cNvGrpSpPr/>
        <p:nvPr/>
      </p:nvGrpSpPr>
      <p:grpSpPr>
        <a:xfrm>
          <a:off x="0" y="0"/>
          <a:ext cx="0" cy="0"/>
          <a:chOff x="0" y="0"/>
          <a:chExt cx="0" cy="0"/>
        </a:xfrm>
      </p:grpSpPr>
      <p:sp>
        <p:nvSpPr>
          <p:cNvPr id="60" name="Google Shape;60;g3075c05fd85_0_136"/>
          <p:cNvSpPr/>
          <p:nvPr/>
        </p:nvSpPr>
        <p:spPr>
          <a:xfrm>
            <a:off x="4572000" y="-17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61" name="Google Shape;61;g3075c05fd85_0_136"/>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62" name="Google Shape;62;g3075c05fd85_0_136"/>
          <p:cNvSpPr txBox="1"/>
          <p:nvPr>
            <p:ph type="title"/>
          </p:nvPr>
        </p:nvSpPr>
        <p:spPr>
          <a:xfrm>
            <a:off x="265500" y="1151100"/>
            <a:ext cx="4045200" cy="15645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
        <p:nvSpPr>
          <p:cNvPr id="63" name="Google Shape;63;g3075c05fd85_0_136"/>
          <p:cNvSpPr txBox="1"/>
          <p:nvPr>
            <p:ph idx="1" type="subTitle"/>
          </p:nvPr>
        </p:nvSpPr>
        <p:spPr>
          <a:xfrm>
            <a:off x="265500" y="2769001"/>
            <a:ext cx="4045200" cy="12693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64" name="Google Shape;64;g3075c05fd85_0_136"/>
          <p:cNvSpPr txBox="1"/>
          <p:nvPr>
            <p:ph idx="2" type="body"/>
          </p:nvPr>
        </p:nvSpPr>
        <p:spPr>
          <a:xfrm>
            <a:off x="4939500" y="724200"/>
            <a:ext cx="3837000" cy="3695100"/>
          </a:xfrm>
          <a:prstGeom prst="rect">
            <a:avLst/>
          </a:prstGeom>
          <a:noFill/>
          <a:ln>
            <a:noFill/>
          </a:ln>
        </p:spPr>
        <p:txBody>
          <a:bodyPr anchorCtr="0" anchor="ctr" bIns="91425" lIns="91425" spcFirstLastPara="1" rIns="91425" wrap="square" tIns="91425">
            <a:normAutofit/>
          </a:bodyPr>
          <a:lstStyle>
            <a:lvl1pPr indent="-342900" lvl="0" marL="457200" algn="l">
              <a:lnSpc>
                <a:spcPct val="115000"/>
              </a:lnSpc>
              <a:spcBef>
                <a:spcPts val="0"/>
              </a:spcBef>
              <a:spcAft>
                <a:spcPts val="0"/>
              </a:spcAft>
              <a:buClr>
                <a:schemeClr val="lt1"/>
              </a:buClr>
              <a:buSzPts val="1800"/>
              <a:buChar char="●"/>
              <a:defRPr>
                <a:solidFill>
                  <a:schemeClr val="lt1"/>
                </a:solidFill>
              </a:defRPr>
            </a:lvl1pPr>
            <a:lvl2pPr indent="-317500" lvl="1" marL="914400" algn="l">
              <a:lnSpc>
                <a:spcPct val="115000"/>
              </a:lnSpc>
              <a:spcBef>
                <a:spcPts val="0"/>
              </a:spcBef>
              <a:spcAft>
                <a:spcPts val="0"/>
              </a:spcAft>
              <a:buClr>
                <a:schemeClr val="lt1"/>
              </a:buClr>
              <a:buSzPts val="1400"/>
              <a:buChar char="○"/>
              <a:defRPr>
                <a:solidFill>
                  <a:schemeClr val="lt1"/>
                </a:solidFill>
              </a:defRPr>
            </a:lvl2pPr>
            <a:lvl3pPr indent="-317500" lvl="2" marL="1371600" algn="l">
              <a:lnSpc>
                <a:spcPct val="115000"/>
              </a:lnSpc>
              <a:spcBef>
                <a:spcPts val="0"/>
              </a:spcBef>
              <a:spcAft>
                <a:spcPts val="0"/>
              </a:spcAft>
              <a:buClr>
                <a:schemeClr val="lt1"/>
              </a:buClr>
              <a:buSzPts val="1400"/>
              <a:buChar char="■"/>
              <a:defRPr>
                <a:solidFill>
                  <a:schemeClr val="lt1"/>
                </a:solidFill>
              </a:defRPr>
            </a:lvl3pPr>
            <a:lvl4pPr indent="-317500" lvl="3" marL="1828800" algn="l">
              <a:lnSpc>
                <a:spcPct val="115000"/>
              </a:lnSpc>
              <a:spcBef>
                <a:spcPts val="0"/>
              </a:spcBef>
              <a:spcAft>
                <a:spcPts val="0"/>
              </a:spcAft>
              <a:buClr>
                <a:schemeClr val="lt1"/>
              </a:buClr>
              <a:buSzPts val="1400"/>
              <a:buChar char="●"/>
              <a:defRPr>
                <a:solidFill>
                  <a:schemeClr val="lt1"/>
                </a:solidFill>
              </a:defRPr>
            </a:lvl4pPr>
            <a:lvl5pPr indent="-317500" lvl="4" marL="2286000" algn="l">
              <a:lnSpc>
                <a:spcPct val="115000"/>
              </a:lnSpc>
              <a:spcBef>
                <a:spcPts val="0"/>
              </a:spcBef>
              <a:spcAft>
                <a:spcPts val="0"/>
              </a:spcAft>
              <a:buClr>
                <a:schemeClr val="lt1"/>
              </a:buClr>
              <a:buSzPts val="1400"/>
              <a:buChar char="○"/>
              <a:defRPr>
                <a:solidFill>
                  <a:schemeClr val="lt1"/>
                </a:solidFill>
              </a:defRPr>
            </a:lvl5pPr>
            <a:lvl6pPr indent="-317500" lvl="5" marL="2743200" algn="l">
              <a:lnSpc>
                <a:spcPct val="115000"/>
              </a:lnSpc>
              <a:spcBef>
                <a:spcPts val="0"/>
              </a:spcBef>
              <a:spcAft>
                <a:spcPts val="0"/>
              </a:spcAft>
              <a:buClr>
                <a:schemeClr val="lt1"/>
              </a:buClr>
              <a:buSzPts val="1400"/>
              <a:buChar char="■"/>
              <a:defRPr>
                <a:solidFill>
                  <a:schemeClr val="lt1"/>
                </a:solidFill>
              </a:defRPr>
            </a:lvl6pPr>
            <a:lvl7pPr indent="-317500" lvl="6" marL="3200400" algn="l">
              <a:lnSpc>
                <a:spcPct val="115000"/>
              </a:lnSpc>
              <a:spcBef>
                <a:spcPts val="0"/>
              </a:spcBef>
              <a:spcAft>
                <a:spcPts val="0"/>
              </a:spcAft>
              <a:buClr>
                <a:schemeClr val="lt1"/>
              </a:buClr>
              <a:buSzPts val="1400"/>
              <a:buChar char="●"/>
              <a:defRPr>
                <a:solidFill>
                  <a:schemeClr val="lt1"/>
                </a:solidFill>
              </a:defRPr>
            </a:lvl7pPr>
            <a:lvl8pPr indent="-317500" lvl="7" marL="3657600" algn="l">
              <a:lnSpc>
                <a:spcPct val="115000"/>
              </a:lnSpc>
              <a:spcBef>
                <a:spcPts val="0"/>
              </a:spcBef>
              <a:spcAft>
                <a:spcPts val="0"/>
              </a:spcAft>
              <a:buClr>
                <a:schemeClr val="lt1"/>
              </a:buClr>
              <a:buSzPts val="1400"/>
              <a:buChar char="○"/>
              <a:defRPr>
                <a:solidFill>
                  <a:schemeClr val="lt1"/>
                </a:solidFill>
              </a:defRPr>
            </a:lvl8pPr>
            <a:lvl9pPr indent="-317500" lvl="8" marL="4114800" algn="l">
              <a:lnSpc>
                <a:spcPct val="115000"/>
              </a:lnSpc>
              <a:spcBef>
                <a:spcPts val="0"/>
              </a:spcBef>
              <a:spcAft>
                <a:spcPts val="0"/>
              </a:spcAft>
              <a:buClr>
                <a:schemeClr val="lt1"/>
              </a:buClr>
              <a:buSzPts val="1400"/>
              <a:buChar char="■"/>
              <a:defRPr>
                <a:solidFill>
                  <a:schemeClr val="lt1"/>
                </a:solidFill>
              </a:defRPr>
            </a:lvl9pPr>
          </a:lstStyle>
          <a:p/>
        </p:txBody>
      </p:sp>
      <p:sp>
        <p:nvSpPr>
          <p:cNvPr id="65" name="Google Shape;65;g3075c05fd85_0_136"/>
          <p:cNvSpPr txBox="1"/>
          <p:nvPr>
            <p:ph idx="12" type="sldNum"/>
          </p:nvPr>
        </p:nvSpPr>
        <p:spPr>
          <a:xfrm>
            <a:off x="8460431" y="4651190"/>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66" name="Shape 66"/>
        <p:cNvGrpSpPr/>
        <p:nvPr/>
      </p:nvGrpSpPr>
      <p:grpSpPr>
        <a:xfrm>
          <a:off x="0" y="0"/>
          <a:ext cx="0" cy="0"/>
          <a:chOff x="0" y="0"/>
          <a:chExt cx="0" cy="0"/>
        </a:xfrm>
      </p:grpSpPr>
      <p:sp>
        <p:nvSpPr>
          <p:cNvPr id="67" name="Google Shape;67;g3075c05fd85_0_143"/>
          <p:cNvSpPr txBox="1"/>
          <p:nvPr>
            <p:ph idx="1" type="body"/>
          </p:nvPr>
        </p:nvSpPr>
        <p:spPr>
          <a:xfrm>
            <a:off x="319500" y="4230575"/>
            <a:ext cx="5998800" cy="598800"/>
          </a:xfrm>
          <a:prstGeom prst="rect">
            <a:avLst/>
          </a:prstGeom>
          <a:noFill/>
          <a:ln>
            <a:noFill/>
          </a:ln>
        </p:spPr>
        <p:txBody>
          <a:bodyPr anchorCtr="0" anchor="ctr" bIns="91425" lIns="91425" spcFirstLastPara="1" rIns="91425" wrap="square" tIns="91425">
            <a:normAutofit/>
          </a:bodyPr>
          <a:lstStyle>
            <a:lvl1pPr indent="-228600" lvl="0" marL="457200" algn="l">
              <a:lnSpc>
                <a:spcPct val="100000"/>
              </a:lnSpc>
              <a:spcBef>
                <a:spcPts val="0"/>
              </a:spcBef>
              <a:spcAft>
                <a:spcPts val="0"/>
              </a:spcAft>
              <a:buSzPts val="1800"/>
              <a:buNone/>
              <a:defRPr/>
            </a:lvl1pPr>
          </a:lstStyle>
          <a:p/>
        </p:txBody>
      </p:sp>
      <p:sp>
        <p:nvSpPr>
          <p:cNvPr id="68" name="Google Shape;68;g3075c05fd85_0_143"/>
          <p:cNvSpPr txBox="1"/>
          <p:nvPr>
            <p:ph idx="12" type="sldNum"/>
          </p:nvPr>
        </p:nvSpPr>
        <p:spPr>
          <a:xfrm>
            <a:off x="8460431" y="4651190"/>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bg>
      <p:bgPr>
        <a:solidFill>
          <a:schemeClr val="dk1"/>
        </a:solidFill>
      </p:bgPr>
    </p:bg>
    <p:spTree>
      <p:nvGrpSpPr>
        <p:cNvPr id="69" name="Shape 69"/>
        <p:cNvGrpSpPr/>
        <p:nvPr/>
      </p:nvGrpSpPr>
      <p:grpSpPr>
        <a:xfrm>
          <a:off x="0" y="0"/>
          <a:ext cx="0" cy="0"/>
          <a:chOff x="0" y="0"/>
          <a:chExt cx="0" cy="0"/>
        </a:xfrm>
      </p:grpSpPr>
      <p:grpSp>
        <p:nvGrpSpPr>
          <p:cNvPr id="70" name="Google Shape;70;g3075c05fd85_0_146"/>
          <p:cNvGrpSpPr/>
          <p:nvPr/>
        </p:nvGrpSpPr>
        <p:grpSpPr>
          <a:xfrm>
            <a:off x="6098378" y="5"/>
            <a:ext cx="3045625" cy="2030570"/>
            <a:chOff x="6098378" y="5"/>
            <a:chExt cx="3045625" cy="2030570"/>
          </a:xfrm>
        </p:grpSpPr>
        <p:sp>
          <p:nvSpPr>
            <p:cNvPr id="71" name="Google Shape;71;g3075c05fd85_0_146"/>
            <p:cNvSpPr/>
            <p:nvPr/>
          </p:nvSpPr>
          <p:spPr>
            <a:xfrm>
              <a:off x="8128803" y="16"/>
              <a:ext cx="1015200" cy="10152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2" name="Google Shape;72;g3075c05fd85_0_146"/>
            <p:cNvSpPr/>
            <p:nvPr/>
          </p:nvSpPr>
          <p:spPr>
            <a:xfrm flipH="1">
              <a:off x="7113463" y="5"/>
              <a:ext cx="1015200" cy="1015200"/>
            </a:xfrm>
            <a:prstGeom prst="rtTriangle">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3" name="Google Shape;73;g3075c05fd85_0_146"/>
            <p:cNvSpPr/>
            <p:nvPr/>
          </p:nvSpPr>
          <p:spPr>
            <a:xfrm flipH="1" rot="10800000">
              <a:off x="7113588" y="107"/>
              <a:ext cx="1015200" cy="1015200"/>
            </a:xfrm>
            <a:prstGeom prst="rtTriangle">
              <a:avLst/>
            </a:pr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4" name="Google Shape;74;g3075c05fd85_0_146"/>
            <p:cNvSpPr/>
            <p:nvPr/>
          </p:nvSpPr>
          <p:spPr>
            <a:xfrm rot="10800000">
              <a:off x="6098378" y="97"/>
              <a:ext cx="1015200" cy="1015200"/>
            </a:xfrm>
            <a:prstGeom prst="rtTriangle">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5" name="Google Shape;75;g3075c05fd85_0_146"/>
            <p:cNvSpPr/>
            <p:nvPr/>
          </p:nvSpPr>
          <p:spPr>
            <a:xfrm rot="10800000">
              <a:off x="8128789" y="1015375"/>
              <a:ext cx="1015200" cy="1015200"/>
            </a:xfrm>
            <a:prstGeom prst="rtTriangle">
              <a:avLst/>
            </a:pr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76" name="Google Shape;76;g3075c05fd85_0_146"/>
          <p:cNvSpPr txBox="1"/>
          <p:nvPr>
            <p:ph hasCustomPrompt="1" type="title"/>
          </p:nvPr>
        </p:nvSpPr>
        <p:spPr>
          <a:xfrm>
            <a:off x="311700" y="1256050"/>
            <a:ext cx="8520600" cy="20307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Clr>
                <a:schemeClr val="lt1"/>
              </a:buClr>
              <a:buSzPts val="12000"/>
              <a:buNone/>
              <a:defRPr sz="12000">
                <a:solidFill>
                  <a:schemeClr val="lt1"/>
                </a:solidFill>
              </a:defRPr>
            </a:lvl1pPr>
            <a:lvl2pPr lvl="1" algn="ctr">
              <a:lnSpc>
                <a:spcPct val="100000"/>
              </a:lnSpc>
              <a:spcBef>
                <a:spcPts val="0"/>
              </a:spcBef>
              <a:spcAft>
                <a:spcPts val="0"/>
              </a:spcAft>
              <a:buClr>
                <a:schemeClr val="lt1"/>
              </a:buClr>
              <a:buSzPts val="12000"/>
              <a:buNone/>
              <a:defRPr sz="12000">
                <a:solidFill>
                  <a:schemeClr val="lt1"/>
                </a:solidFill>
              </a:defRPr>
            </a:lvl2pPr>
            <a:lvl3pPr lvl="2" algn="ctr">
              <a:lnSpc>
                <a:spcPct val="100000"/>
              </a:lnSpc>
              <a:spcBef>
                <a:spcPts val="0"/>
              </a:spcBef>
              <a:spcAft>
                <a:spcPts val="0"/>
              </a:spcAft>
              <a:buClr>
                <a:schemeClr val="lt1"/>
              </a:buClr>
              <a:buSzPts val="12000"/>
              <a:buNone/>
              <a:defRPr sz="12000">
                <a:solidFill>
                  <a:schemeClr val="lt1"/>
                </a:solidFill>
              </a:defRPr>
            </a:lvl3pPr>
            <a:lvl4pPr lvl="3" algn="ctr">
              <a:lnSpc>
                <a:spcPct val="100000"/>
              </a:lnSpc>
              <a:spcBef>
                <a:spcPts val="0"/>
              </a:spcBef>
              <a:spcAft>
                <a:spcPts val="0"/>
              </a:spcAft>
              <a:buClr>
                <a:schemeClr val="lt1"/>
              </a:buClr>
              <a:buSzPts val="12000"/>
              <a:buNone/>
              <a:defRPr sz="12000">
                <a:solidFill>
                  <a:schemeClr val="lt1"/>
                </a:solidFill>
              </a:defRPr>
            </a:lvl4pPr>
            <a:lvl5pPr lvl="4" algn="ctr">
              <a:lnSpc>
                <a:spcPct val="100000"/>
              </a:lnSpc>
              <a:spcBef>
                <a:spcPts val="0"/>
              </a:spcBef>
              <a:spcAft>
                <a:spcPts val="0"/>
              </a:spcAft>
              <a:buClr>
                <a:schemeClr val="lt1"/>
              </a:buClr>
              <a:buSzPts val="12000"/>
              <a:buNone/>
              <a:defRPr sz="12000">
                <a:solidFill>
                  <a:schemeClr val="lt1"/>
                </a:solidFill>
              </a:defRPr>
            </a:lvl5pPr>
            <a:lvl6pPr lvl="5" algn="ctr">
              <a:lnSpc>
                <a:spcPct val="100000"/>
              </a:lnSpc>
              <a:spcBef>
                <a:spcPts val="0"/>
              </a:spcBef>
              <a:spcAft>
                <a:spcPts val="0"/>
              </a:spcAft>
              <a:buClr>
                <a:schemeClr val="lt1"/>
              </a:buClr>
              <a:buSzPts val="12000"/>
              <a:buNone/>
              <a:defRPr sz="12000">
                <a:solidFill>
                  <a:schemeClr val="lt1"/>
                </a:solidFill>
              </a:defRPr>
            </a:lvl6pPr>
            <a:lvl7pPr lvl="6" algn="ctr">
              <a:lnSpc>
                <a:spcPct val="100000"/>
              </a:lnSpc>
              <a:spcBef>
                <a:spcPts val="0"/>
              </a:spcBef>
              <a:spcAft>
                <a:spcPts val="0"/>
              </a:spcAft>
              <a:buClr>
                <a:schemeClr val="lt1"/>
              </a:buClr>
              <a:buSzPts val="12000"/>
              <a:buNone/>
              <a:defRPr sz="12000">
                <a:solidFill>
                  <a:schemeClr val="lt1"/>
                </a:solidFill>
              </a:defRPr>
            </a:lvl7pPr>
            <a:lvl8pPr lvl="7" algn="ctr">
              <a:lnSpc>
                <a:spcPct val="100000"/>
              </a:lnSpc>
              <a:spcBef>
                <a:spcPts val="0"/>
              </a:spcBef>
              <a:spcAft>
                <a:spcPts val="0"/>
              </a:spcAft>
              <a:buClr>
                <a:schemeClr val="lt1"/>
              </a:buClr>
              <a:buSzPts val="12000"/>
              <a:buNone/>
              <a:defRPr sz="12000">
                <a:solidFill>
                  <a:schemeClr val="lt1"/>
                </a:solidFill>
              </a:defRPr>
            </a:lvl8pPr>
            <a:lvl9pPr lvl="8" algn="ctr">
              <a:lnSpc>
                <a:spcPct val="100000"/>
              </a:lnSpc>
              <a:spcBef>
                <a:spcPts val="0"/>
              </a:spcBef>
              <a:spcAft>
                <a:spcPts val="0"/>
              </a:spcAft>
              <a:buClr>
                <a:schemeClr val="lt1"/>
              </a:buClr>
              <a:buSzPts val="12000"/>
              <a:buNone/>
              <a:defRPr sz="12000">
                <a:solidFill>
                  <a:schemeClr val="lt1"/>
                </a:solidFill>
              </a:defRPr>
            </a:lvl9pPr>
          </a:lstStyle>
          <a:p>
            <a:r>
              <a:t>xx%</a:t>
            </a:r>
          </a:p>
        </p:txBody>
      </p:sp>
      <p:sp>
        <p:nvSpPr>
          <p:cNvPr id="77" name="Google Shape;77;g3075c05fd85_0_146"/>
          <p:cNvSpPr txBox="1"/>
          <p:nvPr>
            <p:ph idx="1" type="body"/>
          </p:nvPr>
        </p:nvSpPr>
        <p:spPr>
          <a:xfrm>
            <a:off x="311700" y="3369225"/>
            <a:ext cx="8520600" cy="1281900"/>
          </a:xfrm>
          <a:prstGeom prst="rect">
            <a:avLst/>
          </a:prstGeom>
          <a:noFill/>
          <a:ln>
            <a:noFill/>
          </a:ln>
        </p:spPr>
        <p:txBody>
          <a:bodyPr anchorCtr="0" anchor="t" bIns="91425" lIns="91425" spcFirstLastPara="1" rIns="91425" wrap="square" tIns="91425">
            <a:normAutofit/>
          </a:bodyPr>
          <a:lstStyle>
            <a:lvl1pPr indent="-342900" lvl="0" marL="457200" algn="ctr">
              <a:lnSpc>
                <a:spcPct val="115000"/>
              </a:lnSpc>
              <a:spcBef>
                <a:spcPts val="0"/>
              </a:spcBef>
              <a:spcAft>
                <a:spcPts val="0"/>
              </a:spcAft>
              <a:buClr>
                <a:schemeClr val="lt1"/>
              </a:buClr>
              <a:buSzPts val="1800"/>
              <a:buChar char="●"/>
              <a:defRPr>
                <a:solidFill>
                  <a:schemeClr val="lt1"/>
                </a:solidFill>
              </a:defRPr>
            </a:lvl1pPr>
            <a:lvl2pPr indent="-317500" lvl="1" marL="914400" algn="ctr">
              <a:lnSpc>
                <a:spcPct val="115000"/>
              </a:lnSpc>
              <a:spcBef>
                <a:spcPts val="0"/>
              </a:spcBef>
              <a:spcAft>
                <a:spcPts val="0"/>
              </a:spcAft>
              <a:buClr>
                <a:schemeClr val="lt1"/>
              </a:buClr>
              <a:buSzPts val="1400"/>
              <a:buChar char="○"/>
              <a:defRPr>
                <a:solidFill>
                  <a:schemeClr val="lt1"/>
                </a:solidFill>
              </a:defRPr>
            </a:lvl2pPr>
            <a:lvl3pPr indent="-317500" lvl="2" marL="1371600" algn="ctr">
              <a:lnSpc>
                <a:spcPct val="115000"/>
              </a:lnSpc>
              <a:spcBef>
                <a:spcPts val="0"/>
              </a:spcBef>
              <a:spcAft>
                <a:spcPts val="0"/>
              </a:spcAft>
              <a:buClr>
                <a:schemeClr val="lt1"/>
              </a:buClr>
              <a:buSzPts val="1400"/>
              <a:buChar char="■"/>
              <a:defRPr>
                <a:solidFill>
                  <a:schemeClr val="lt1"/>
                </a:solidFill>
              </a:defRPr>
            </a:lvl3pPr>
            <a:lvl4pPr indent="-317500" lvl="3" marL="1828800" algn="ctr">
              <a:lnSpc>
                <a:spcPct val="115000"/>
              </a:lnSpc>
              <a:spcBef>
                <a:spcPts val="0"/>
              </a:spcBef>
              <a:spcAft>
                <a:spcPts val="0"/>
              </a:spcAft>
              <a:buClr>
                <a:schemeClr val="lt1"/>
              </a:buClr>
              <a:buSzPts val="1400"/>
              <a:buChar char="●"/>
              <a:defRPr>
                <a:solidFill>
                  <a:schemeClr val="lt1"/>
                </a:solidFill>
              </a:defRPr>
            </a:lvl4pPr>
            <a:lvl5pPr indent="-317500" lvl="4" marL="2286000" algn="ctr">
              <a:lnSpc>
                <a:spcPct val="115000"/>
              </a:lnSpc>
              <a:spcBef>
                <a:spcPts val="0"/>
              </a:spcBef>
              <a:spcAft>
                <a:spcPts val="0"/>
              </a:spcAft>
              <a:buClr>
                <a:schemeClr val="lt1"/>
              </a:buClr>
              <a:buSzPts val="1400"/>
              <a:buChar char="○"/>
              <a:defRPr>
                <a:solidFill>
                  <a:schemeClr val="lt1"/>
                </a:solidFill>
              </a:defRPr>
            </a:lvl5pPr>
            <a:lvl6pPr indent="-317500" lvl="5" marL="2743200" algn="ctr">
              <a:lnSpc>
                <a:spcPct val="115000"/>
              </a:lnSpc>
              <a:spcBef>
                <a:spcPts val="0"/>
              </a:spcBef>
              <a:spcAft>
                <a:spcPts val="0"/>
              </a:spcAft>
              <a:buClr>
                <a:schemeClr val="lt1"/>
              </a:buClr>
              <a:buSzPts val="1400"/>
              <a:buChar char="■"/>
              <a:defRPr>
                <a:solidFill>
                  <a:schemeClr val="lt1"/>
                </a:solidFill>
              </a:defRPr>
            </a:lvl6pPr>
            <a:lvl7pPr indent="-317500" lvl="6" marL="3200400" algn="ctr">
              <a:lnSpc>
                <a:spcPct val="115000"/>
              </a:lnSpc>
              <a:spcBef>
                <a:spcPts val="0"/>
              </a:spcBef>
              <a:spcAft>
                <a:spcPts val="0"/>
              </a:spcAft>
              <a:buClr>
                <a:schemeClr val="lt1"/>
              </a:buClr>
              <a:buSzPts val="1400"/>
              <a:buChar char="●"/>
              <a:defRPr>
                <a:solidFill>
                  <a:schemeClr val="lt1"/>
                </a:solidFill>
              </a:defRPr>
            </a:lvl7pPr>
            <a:lvl8pPr indent="-317500" lvl="7" marL="3657600" algn="ctr">
              <a:lnSpc>
                <a:spcPct val="115000"/>
              </a:lnSpc>
              <a:spcBef>
                <a:spcPts val="0"/>
              </a:spcBef>
              <a:spcAft>
                <a:spcPts val="0"/>
              </a:spcAft>
              <a:buClr>
                <a:schemeClr val="lt1"/>
              </a:buClr>
              <a:buSzPts val="1400"/>
              <a:buChar char="○"/>
              <a:defRPr>
                <a:solidFill>
                  <a:schemeClr val="lt1"/>
                </a:solidFill>
              </a:defRPr>
            </a:lvl8pPr>
            <a:lvl9pPr indent="-317500" lvl="8" marL="4114800" algn="ctr">
              <a:lnSpc>
                <a:spcPct val="115000"/>
              </a:lnSpc>
              <a:spcBef>
                <a:spcPts val="0"/>
              </a:spcBef>
              <a:spcAft>
                <a:spcPts val="0"/>
              </a:spcAft>
              <a:buClr>
                <a:schemeClr val="lt1"/>
              </a:buClr>
              <a:buSzPts val="1400"/>
              <a:buChar char="■"/>
              <a:defRPr>
                <a:solidFill>
                  <a:schemeClr val="lt1"/>
                </a:solidFill>
              </a:defRPr>
            </a:lvl9pPr>
          </a:lstStyle>
          <a:p/>
        </p:txBody>
      </p:sp>
      <p:sp>
        <p:nvSpPr>
          <p:cNvPr id="78" name="Google Shape;78;g3075c05fd85_0_146"/>
          <p:cNvSpPr txBox="1"/>
          <p:nvPr>
            <p:ph idx="12" type="sldNum"/>
          </p:nvPr>
        </p:nvSpPr>
        <p:spPr>
          <a:xfrm>
            <a:off x="8460431" y="4651190"/>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79" name="Shape 79"/>
        <p:cNvGrpSpPr/>
        <p:nvPr/>
      </p:nvGrpSpPr>
      <p:grpSpPr>
        <a:xfrm>
          <a:off x="0" y="0"/>
          <a:ext cx="0" cy="0"/>
          <a:chOff x="0" y="0"/>
          <a:chExt cx="0" cy="0"/>
        </a:xfrm>
      </p:grpSpPr>
      <p:sp>
        <p:nvSpPr>
          <p:cNvPr id="80" name="Google Shape;80;g3075c05fd85_0_156"/>
          <p:cNvSpPr txBox="1"/>
          <p:nvPr>
            <p:ph idx="12" type="sldNum"/>
          </p:nvPr>
        </p:nvSpPr>
        <p:spPr>
          <a:xfrm>
            <a:off x="8460431" y="4651190"/>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81" name="Shape 81"/>
        <p:cNvGrpSpPr/>
        <p:nvPr/>
      </p:nvGrpSpPr>
      <p:grpSpPr>
        <a:xfrm>
          <a:off x="0" y="0"/>
          <a:ext cx="0" cy="0"/>
          <a:chOff x="0" y="0"/>
          <a:chExt cx="0" cy="0"/>
        </a:xfrm>
      </p:grpSpPr>
      <p:sp>
        <p:nvSpPr>
          <p:cNvPr id="82" name="Google Shape;82;g3075c05fd85_0_158"/>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dk1"/>
              </a:buClr>
              <a:buSzPts val="1400"/>
              <a:buNone/>
              <a:defRPr sz="1100"/>
            </a:lvl1pPr>
            <a:lvl2pPr lvl="1" algn="l">
              <a:lnSpc>
                <a:spcPct val="100000"/>
              </a:lnSpc>
              <a:spcBef>
                <a:spcPts val="0"/>
              </a:spcBef>
              <a:spcAft>
                <a:spcPts val="0"/>
              </a:spcAft>
              <a:buSzPts val="1100"/>
              <a:buNone/>
              <a:defRPr sz="1100"/>
            </a:lvl2pPr>
            <a:lvl3pPr lvl="2" algn="l">
              <a:lnSpc>
                <a:spcPct val="100000"/>
              </a:lnSpc>
              <a:spcBef>
                <a:spcPts val="0"/>
              </a:spcBef>
              <a:spcAft>
                <a:spcPts val="0"/>
              </a:spcAft>
              <a:buSzPts val="1100"/>
              <a:buNone/>
              <a:defRPr sz="1100"/>
            </a:lvl3pPr>
            <a:lvl4pPr lvl="3" algn="l">
              <a:lnSpc>
                <a:spcPct val="100000"/>
              </a:lnSpc>
              <a:spcBef>
                <a:spcPts val="0"/>
              </a:spcBef>
              <a:spcAft>
                <a:spcPts val="0"/>
              </a:spcAft>
              <a:buSzPts val="1100"/>
              <a:buNone/>
              <a:defRPr sz="1100"/>
            </a:lvl4pPr>
            <a:lvl5pPr lvl="4" algn="l">
              <a:lnSpc>
                <a:spcPct val="100000"/>
              </a:lnSpc>
              <a:spcBef>
                <a:spcPts val="0"/>
              </a:spcBef>
              <a:spcAft>
                <a:spcPts val="0"/>
              </a:spcAft>
              <a:buSzPts val="1100"/>
              <a:buNone/>
              <a:defRPr sz="1100"/>
            </a:lvl5pPr>
            <a:lvl6pPr lvl="5" algn="l">
              <a:lnSpc>
                <a:spcPct val="100000"/>
              </a:lnSpc>
              <a:spcBef>
                <a:spcPts val="0"/>
              </a:spcBef>
              <a:spcAft>
                <a:spcPts val="0"/>
              </a:spcAft>
              <a:buSzPts val="1100"/>
              <a:buNone/>
              <a:defRPr sz="1100"/>
            </a:lvl6pPr>
            <a:lvl7pPr lvl="6" algn="l">
              <a:lnSpc>
                <a:spcPct val="100000"/>
              </a:lnSpc>
              <a:spcBef>
                <a:spcPts val="0"/>
              </a:spcBef>
              <a:spcAft>
                <a:spcPts val="0"/>
              </a:spcAft>
              <a:buSzPts val="1100"/>
              <a:buNone/>
              <a:defRPr sz="1100"/>
            </a:lvl7pPr>
            <a:lvl8pPr lvl="7" algn="l">
              <a:lnSpc>
                <a:spcPct val="100000"/>
              </a:lnSpc>
              <a:spcBef>
                <a:spcPts val="0"/>
              </a:spcBef>
              <a:spcAft>
                <a:spcPts val="0"/>
              </a:spcAft>
              <a:buSzPts val="1100"/>
              <a:buNone/>
              <a:defRPr sz="1100"/>
            </a:lvl8pPr>
            <a:lvl9pPr lvl="8" algn="l">
              <a:lnSpc>
                <a:spcPct val="100000"/>
              </a:lnSpc>
              <a:spcBef>
                <a:spcPts val="0"/>
              </a:spcBef>
              <a:spcAft>
                <a:spcPts val="0"/>
              </a:spcAft>
              <a:buSzPts val="1100"/>
              <a:buNone/>
              <a:defRPr sz="1100"/>
            </a:lvl9pPr>
          </a:lstStyle>
          <a:p/>
        </p:txBody>
      </p:sp>
      <p:sp>
        <p:nvSpPr>
          <p:cNvPr id="83" name="Google Shape;83;g3075c05fd85_0_158"/>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chemeClr val="dk1"/>
              </a:buClr>
              <a:buSzPts val="1400"/>
              <a:buChar char="●"/>
              <a:defRPr sz="1100"/>
            </a:lvl1pPr>
            <a:lvl2pPr indent="-317500" lvl="1" marL="914400" algn="l">
              <a:lnSpc>
                <a:spcPct val="90000"/>
              </a:lnSpc>
              <a:spcBef>
                <a:spcPts val="1600"/>
              </a:spcBef>
              <a:spcAft>
                <a:spcPts val="0"/>
              </a:spcAft>
              <a:buClr>
                <a:schemeClr val="dk1"/>
              </a:buClr>
              <a:buSzPts val="1400"/>
              <a:buChar char="○"/>
              <a:defRPr sz="1100"/>
            </a:lvl2pPr>
            <a:lvl3pPr indent="-317500" lvl="2" marL="1371600" algn="l">
              <a:lnSpc>
                <a:spcPct val="90000"/>
              </a:lnSpc>
              <a:spcBef>
                <a:spcPts val="1600"/>
              </a:spcBef>
              <a:spcAft>
                <a:spcPts val="0"/>
              </a:spcAft>
              <a:buClr>
                <a:schemeClr val="dk1"/>
              </a:buClr>
              <a:buSzPts val="1400"/>
              <a:buChar char="■"/>
              <a:defRPr sz="1100"/>
            </a:lvl3pPr>
            <a:lvl4pPr indent="-317500" lvl="3" marL="1828800" algn="l">
              <a:lnSpc>
                <a:spcPct val="90000"/>
              </a:lnSpc>
              <a:spcBef>
                <a:spcPts val="1600"/>
              </a:spcBef>
              <a:spcAft>
                <a:spcPts val="0"/>
              </a:spcAft>
              <a:buClr>
                <a:schemeClr val="dk1"/>
              </a:buClr>
              <a:buSzPts val="1400"/>
              <a:buChar char="●"/>
              <a:defRPr sz="1100"/>
            </a:lvl4pPr>
            <a:lvl5pPr indent="-317500" lvl="4" marL="2286000" algn="l">
              <a:lnSpc>
                <a:spcPct val="90000"/>
              </a:lnSpc>
              <a:spcBef>
                <a:spcPts val="1600"/>
              </a:spcBef>
              <a:spcAft>
                <a:spcPts val="0"/>
              </a:spcAft>
              <a:buClr>
                <a:schemeClr val="dk1"/>
              </a:buClr>
              <a:buSzPts val="1400"/>
              <a:buChar char="○"/>
              <a:defRPr sz="1100"/>
            </a:lvl5pPr>
            <a:lvl6pPr indent="-317500" lvl="5" marL="2743200" algn="l">
              <a:lnSpc>
                <a:spcPct val="90000"/>
              </a:lnSpc>
              <a:spcBef>
                <a:spcPts val="1600"/>
              </a:spcBef>
              <a:spcAft>
                <a:spcPts val="0"/>
              </a:spcAft>
              <a:buClr>
                <a:schemeClr val="dk1"/>
              </a:buClr>
              <a:buSzPts val="1400"/>
              <a:buChar char="■"/>
              <a:defRPr sz="1100"/>
            </a:lvl6pPr>
            <a:lvl7pPr indent="-317500" lvl="6" marL="3200400" algn="l">
              <a:lnSpc>
                <a:spcPct val="90000"/>
              </a:lnSpc>
              <a:spcBef>
                <a:spcPts val="1600"/>
              </a:spcBef>
              <a:spcAft>
                <a:spcPts val="0"/>
              </a:spcAft>
              <a:buClr>
                <a:schemeClr val="dk1"/>
              </a:buClr>
              <a:buSzPts val="1400"/>
              <a:buChar char="●"/>
              <a:defRPr sz="1100"/>
            </a:lvl7pPr>
            <a:lvl8pPr indent="-317500" lvl="7" marL="3657600" algn="l">
              <a:lnSpc>
                <a:spcPct val="90000"/>
              </a:lnSpc>
              <a:spcBef>
                <a:spcPts val="1600"/>
              </a:spcBef>
              <a:spcAft>
                <a:spcPts val="0"/>
              </a:spcAft>
              <a:buClr>
                <a:schemeClr val="dk1"/>
              </a:buClr>
              <a:buSzPts val="1400"/>
              <a:buChar char="○"/>
              <a:defRPr sz="1100"/>
            </a:lvl8pPr>
            <a:lvl9pPr indent="-317500" lvl="8" marL="4114800" algn="l">
              <a:lnSpc>
                <a:spcPct val="90000"/>
              </a:lnSpc>
              <a:spcBef>
                <a:spcPts val="1600"/>
              </a:spcBef>
              <a:spcAft>
                <a:spcPts val="1600"/>
              </a:spcAft>
              <a:buClr>
                <a:schemeClr val="dk1"/>
              </a:buClr>
              <a:buSzPts val="1400"/>
              <a:buChar char="■"/>
              <a:defRPr sz="1100"/>
            </a:lvl9pPr>
          </a:lstStyle>
          <a:p/>
        </p:txBody>
      </p:sp>
      <p:sp>
        <p:nvSpPr>
          <p:cNvPr id="84" name="Google Shape;84;g3075c05fd85_0_158"/>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85" name="Google Shape;85;g3075c05fd85_0_158"/>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marR="0" rtl="0" algn="ctr">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86" name="Google Shape;86;g3075c05fd85_0_158"/>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algn="r">
              <a:lnSpc>
                <a:spcPct val="100000"/>
              </a:lnSpc>
              <a:spcBef>
                <a:spcPts val="0"/>
              </a:spcBef>
              <a:spcAft>
                <a:spcPts val="0"/>
              </a:spcAft>
              <a:buClr>
                <a:srgbClr val="000000"/>
              </a:buClr>
              <a:buSzPts val="1100"/>
              <a:buFont typeface="Arial"/>
              <a:buNone/>
              <a:defRPr b="0" i="0" sz="11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100"/>
              <a:buFont typeface="Arial"/>
              <a:buNone/>
              <a:defRPr b="0" i="0" sz="11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100"/>
              <a:buFont typeface="Arial"/>
              <a:buNone/>
              <a:defRPr b="0" i="0" sz="11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100"/>
              <a:buFont typeface="Arial"/>
              <a:buNone/>
              <a:defRPr b="0" i="0" sz="11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100"/>
              <a:buFont typeface="Arial"/>
              <a:buNone/>
              <a:defRPr b="0" i="0" sz="11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100"/>
              <a:buFont typeface="Arial"/>
              <a:buNone/>
              <a:defRPr b="0" i="0" sz="11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100"/>
              <a:buFont typeface="Arial"/>
              <a:buNone/>
              <a:defRPr b="0" i="0" sz="11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100"/>
              <a:buFont typeface="Arial"/>
              <a:buNone/>
              <a:defRPr b="0" i="0" sz="11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100"/>
              <a:buFont typeface="Arial"/>
              <a:buNone/>
              <a:defRPr b="0" i="0" sz="11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1" name="Shape 91"/>
        <p:cNvGrpSpPr/>
        <p:nvPr/>
      </p:nvGrpSpPr>
      <p:grpSpPr>
        <a:xfrm>
          <a:off x="0" y="0"/>
          <a:ext cx="0" cy="0"/>
          <a:chOff x="0" y="0"/>
          <a:chExt cx="0" cy="0"/>
        </a:xfrm>
      </p:grpSpPr>
      <p:sp>
        <p:nvSpPr>
          <p:cNvPr id="92" name="Google Shape;92;g3803f0118ff_0_445"/>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93" name="Google Shape;93;g3803f0118ff_0_445"/>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94" name="Google Shape;94;g3803f0118ff_0_44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95" name="Shape 95"/>
        <p:cNvGrpSpPr/>
        <p:nvPr/>
      </p:nvGrpSpPr>
      <p:grpSpPr>
        <a:xfrm>
          <a:off x="0" y="0"/>
          <a:ext cx="0" cy="0"/>
          <a:chOff x="0" y="0"/>
          <a:chExt cx="0" cy="0"/>
        </a:xfrm>
      </p:grpSpPr>
      <p:sp>
        <p:nvSpPr>
          <p:cNvPr id="96" name="Google Shape;96;g3803f0118ff_0_449"/>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97" name="Google Shape;97;g3803f0118ff_0_44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98" name="Shape 98"/>
        <p:cNvGrpSpPr/>
        <p:nvPr/>
      </p:nvGrpSpPr>
      <p:grpSpPr>
        <a:xfrm>
          <a:off x="0" y="0"/>
          <a:ext cx="0" cy="0"/>
          <a:chOff x="0" y="0"/>
          <a:chExt cx="0" cy="0"/>
        </a:xfrm>
      </p:grpSpPr>
      <p:sp>
        <p:nvSpPr>
          <p:cNvPr id="99" name="Google Shape;99;g3803f0118ff_0_452"/>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00" name="Google Shape;100;g3803f0118ff_0_452"/>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01" name="Google Shape;101;g3803f0118ff_0_45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102" name="Shape 102"/>
        <p:cNvGrpSpPr/>
        <p:nvPr/>
      </p:nvGrpSpPr>
      <p:grpSpPr>
        <a:xfrm>
          <a:off x="0" y="0"/>
          <a:ext cx="0" cy="0"/>
          <a:chOff x="0" y="0"/>
          <a:chExt cx="0" cy="0"/>
        </a:xfrm>
      </p:grpSpPr>
      <p:sp>
        <p:nvSpPr>
          <p:cNvPr id="103" name="Google Shape;103;g3803f0118ff_0_45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04" name="Google Shape;104;g3803f0118ff_0_456"/>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105" name="Google Shape;105;g3803f0118ff_0_456"/>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106" name="Google Shape;106;g3803f0118ff_0_45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07" name="Shape 107"/>
        <p:cNvGrpSpPr/>
        <p:nvPr/>
      </p:nvGrpSpPr>
      <p:grpSpPr>
        <a:xfrm>
          <a:off x="0" y="0"/>
          <a:ext cx="0" cy="0"/>
          <a:chOff x="0" y="0"/>
          <a:chExt cx="0" cy="0"/>
        </a:xfrm>
      </p:grpSpPr>
      <p:sp>
        <p:nvSpPr>
          <p:cNvPr id="108" name="Google Shape;108;g3803f0118ff_0_461"/>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09" name="Google Shape;109;g3803f0118ff_0_46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110" name="Shape 110"/>
        <p:cNvGrpSpPr/>
        <p:nvPr/>
      </p:nvGrpSpPr>
      <p:grpSpPr>
        <a:xfrm>
          <a:off x="0" y="0"/>
          <a:ext cx="0" cy="0"/>
          <a:chOff x="0" y="0"/>
          <a:chExt cx="0" cy="0"/>
        </a:xfrm>
      </p:grpSpPr>
      <p:sp>
        <p:nvSpPr>
          <p:cNvPr id="111" name="Google Shape;111;g3803f0118ff_0_464"/>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112" name="Google Shape;112;g3803f0118ff_0_464"/>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113" name="Google Shape;113;g3803f0118ff_0_46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114" name="Shape 114"/>
        <p:cNvGrpSpPr/>
        <p:nvPr/>
      </p:nvGrpSpPr>
      <p:grpSpPr>
        <a:xfrm>
          <a:off x="0" y="0"/>
          <a:ext cx="0" cy="0"/>
          <a:chOff x="0" y="0"/>
          <a:chExt cx="0" cy="0"/>
        </a:xfrm>
      </p:grpSpPr>
      <p:sp>
        <p:nvSpPr>
          <p:cNvPr id="115" name="Google Shape;115;g3803f0118ff_0_46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116" name="Google Shape;116;g3803f0118ff_0_46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117" name="Shape 117"/>
        <p:cNvGrpSpPr/>
        <p:nvPr/>
      </p:nvGrpSpPr>
      <p:grpSpPr>
        <a:xfrm>
          <a:off x="0" y="0"/>
          <a:ext cx="0" cy="0"/>
          <a:chOff x="0" y="0"/>
          <a:chExt cx="0" cy="0"/>
        </a:xfrm>
      </p:grpSpPr>
      <p:sp>
        <p:nvSpPr>
          <p:cNvPr id="118" name="Google Shape;118;g3803f0118ff_0_471"/>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 name="Google Shape;119;g3803f0118ff_0_471"/>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120" name="Google Shape;120;g3803f0118ff_0_471"/>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121" name="Google Shape;121;g3803f0118ff_0_471"/>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22" name="Google Shape;122;g3803f0118ff_0_47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23" name="Shape 123"/>
        <p:cNvGrpSpPr/>
        <p:nvPr/>
      </p:nvGrpSpPr>
      <p:grpSpPr>
        <a:xfrm>
          <a:off x="0" y="0"/>
          <a:ext cx="0" cy="0"/>
          <a:chOff x="0" y="0"/>
          <a:chExt cx="0" cy="0"/>
        </a:xfrm>
      </p:grpSpPr>
      <p:sp>
        <p:nvSpPr>
          <p:cNvPr id="124" name="Google Shape;124;g3803f0118ff_0_477"/>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125" name="Google Shape;125;g3803f0118ff_0_47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126" name="Shape 126"/>
        <p:cNvGrpSpPr/>
        <p:nvPr/>
      </p:nvGrpSpPr>
      <p:grpSpPr>
        <a:xfrm>
          <a:off x="0" y="0"/>
          <a:ext cx="0" cy="0"/>
          <a:chOff x="0" y="0"/>
          <a:chExt cx="0" cy="0"/>
        </a:xfrm>
      </p:grpSpPr>
      <p:sp>
        <p:nvSpPr>
          <p:cNvPr id="127" name="Google Shape;127;g3803f0118ff_0_480"/>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128" name="Google Shape;128;g3803f0118ff_0_480"/>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129" name="Google Shape;129;g3803f0118ff_0_48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30" name="Shape 130"/>
        <p:cNvGrpSpPr/>
        <p:nvPr/>
      </p:nvGrpSpPr>
      <p:grpSpPr>
        <a:xfrm>
          <a:off x="0" y="0"/>
          <a:ext cx="0" cy="0"/>
          <a:chOff x="0" y="0"/>
          <a:chExt cx="0" cy="0"/>
        </a:xfrm>
      </p:grpSpPr>
      <p:sp>
        <p:nvSpPr>
          <p:cNvPr id="131" name="Google Shape;131;g3803f0118ff_0_48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3.xml"/><Relationship Id="rId10" Type="http://schemas.openxmlformats.org/officeDocument/2006/relationships/slideLayout" Target="../slideLayouts/slideLayout22.xml"/><Relationship Id="rId12" Type="http://schemas.openxmlformats.org/officeDocument/2006/relationships/theme" Target="../theme/theme2.xml"/><Relationship Id="rId1" Type="http://schemas.openxmlformats.org/officeDocument/2006/relationships/slideLayout" Target="../slideLayouts/slideLayout13.xml"/><Relationship Id="rId2" Type="http://schemas.openxmlformats.org/officeDocument/2006/relationships/slideLayout" Target="../slideLayouts/slideLayout14.xml"/><Relationship Id="rId3" Type="http://schemas.openxmlformats.org/officeDocument/2006/relationships/slideLayout" Target="../slideLayouts/slideLayout15.xml"/><Relationship Id="rId4" Type="http://schemas.openxmlformats.org/officeDocument/2006/relationships/slideLayout" Target="../slideLayouts/slideLayout16.xml"/><Relationship Id="rId9" Type="http://schemas.openxmlformats.org/officeDocument/2006/relationships/slideLayout" Target="../slideLayouts/slideLayout21.xml"/><Relationship Id="rId5" Type="http://schemas.openxmlformats.org/officeDocument/2006/relationships/slideLayout" Target="../slideLayouts/slideLayout17.xml"/><Relationship Id="rId6" Type="http://schemas.openxmlformats.org/officeDocument/2006/relationships/slideLayout" Target="../slideLayouts/slideLayout18.xml"/><Relationship Id="rId7" Type="http://schemas.openxmlformats.org/officeDocument/2006/relationships/slideLayout" Target="../slideLayouts/slideLayout19.xml"/><Relationship Id="rId8"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geometric">
    <p:bg>
      <p:bgPr>
        <a:solidFill>
          <a:schemeClr val="lt1"/>
        </a:solidFill>
      </p:bgPr>
    </p:bg>
    <p:spTree>
      <p:nvGrpSpPr>
        <p:cNvPr id="5" name="Shape 5"/>
        <p:cNvGrpSpPr/>
        <p:nvPr/>
      </p:nvGrpSpPr>
      <p:grpSpPr>
        <a:xfrm>
          <a:off x="0" y="0"/>
          <a:ext cx="0" cy="0"/>
          <a:chOff x="0" y="0"/>
          <a:chExt cx="0" cy="0"/>
        </a:xfrm>
      </p:grpSpPr>
      <p:sp>
        <p:nvSpPr>
          <p:cNvPr id="6" name="Google Shape;6;g3075c05fd85_0_82"/>
          <p:cNvSpPr txBox="1"/>
          <p:nvPr>
            <p:ph type="title"/>
          </p:nvPr>
        </p:nvSpPr>
        <p:spPr>
          <a:xfrm>
            <a:off x="311700" y="410000"/>
            <a:ext cx="8520600" cy="607800"/>
          </a:xfrm>
          <a:prstGeom prst="rect">
            <a:avLst/>
          </a:prstGeom>
          <a:noFill/>
          <a:ln>
            <a:noFill/>
          </a:ln>
        </p:spPr>
        <p:txBody>
          <a:bodyPr anchorCtr="0" anchor="t" bIns="91425" lIns="91425" spcFirstLastPara="1" rIns="91425" wrap="square" tIns="91425">
            <a:normAutofit/>
          </a:bodyPr>
          <a:lstStyle>
            <a:lvl1pPr lvl="0" marR="0" rtl="0" algn="l">
              <a:lnSpc>
                <a:spcPct val="100000"/>
              </a:lnSpc>
              <a:spcBef>
                <a:spcPts val="0"/>
              </a:spcBef>
              <a:spcAft>
                <a:spcPts val="0"/>
              </a:spcAft>
              <a:buClr>
                <a:schemeClr val="dk1"/>
              </a:buClr>
              <a:buSzPts val="3000"/>
              <a:buFont typeface="Roboto"/>
              <a:buNone/>
              <a:defRPr b="0" i="0" sz="3000" u="none" cap="none" strike="noStrike">
                <a:solidFill>
                  <a:schemeClr val="dk1"/>
                </a:solidFill>
                <a:latin typeface="Roboto"/>
                <a:ea typeface="Roboto"/>
                <a:cs typeface="Roboto"/>
                <a:sym typeface="Roboto"/>
              </a:defRPr>
            </a:lvl1pPr>
            <a:lvl2pPr lvl="1" marR="0" rtl="0" algn="l">
              <a:lnSpc>
                <a:spcPct val="100000"/>
              </a:lnSpc>
              <a:spcBef>
                <a:spcPts val="0"/>
              </a:spcBef>
              <a:spcAft>
                <a:spcPts val="0"/>
              </a:spcAft>
              <a:buClr>
                <a:schemeClr val="dk1"/>
              </a:buClr>
              <a:buSzPts val="3000"/>
              <a:buFont typeface="Roboto"/>
              <a:buNone/>
              <a:defRPr b="0" i="0" sz="3000" u="none" cap="none" strike="noStrike">
                <a:solidFill>
                  <a:schemeClr val="dk1"/>
                </a:solidFill>
                <a:latin typeface="Roboto"/>
                <a:ea typeface="Roboto"/>
                <a:cs typeface="Roboto"/>
                <a:sym typeface="Roboto"/>
              </a:defRPr>
            </a:lvl2pPr>
            <a:lvl3pPr lvl="2" marR="0" rtl="0" algn="l">
              <a:lnSpc>
                <a:spcPct val="100000"/>
              </a:lnSpc>
              <a:spcBef>
                <a:spcPts val="0"/>
              </a:spcBef>
              <a:spcAft>
                <a:spcPts val="0"/>
              </a:spcAft>
              <a:buClr>
                <a:schemeClr val="dk1"/>
              </a:buClr>
              <a:buSzPts val="3000"/>
              <a:buFont typeface="Roboto"/>
              <a:buNone/>
              <a:defRPr b="0" i="0" sz="3000" u="none" cap="none" strike="noStrike">
                <a:solidFill>
                  <a:schemeClr val="dk1"/>
                </a:solidFill>
                <a:latin typeface="Roboto"/>
                <a:ea typeface="Roboto"/>
                <a:cs typeface="Roboto"/>
                <a:sym typeface="Roboto"/>
              </a:defRPr>
            </a:lvl3pPr>
            <a:lvl4pPr lvl="3" marR="0" rtl="0" algn="l">
              <a:lnSpc>
                <a:spcPct val="100000"/>
              </a:lnSpc>
              <a:spcBef>
                <a:spcPts val="0"/>
              </a:spcBef>
              <a:spcAft>
                <a:spcPts val="0"/>
              </a:spcAft>
              <a:buClr>
                <a:schemeClr val="dk1"/>
              </a:buClr>
              <a:buSzPts val="3000"/>
              <a:buFont typeface="Roboto"/>
              <a:buNone/>
              <a:defRPr b="0" i="0" sz="3000" u="none" cap="none" strike="noStrike">
                <a:solidFill>
                  <a:schemeClr val="dk1"/>
                </a:solidFill>
                <a:latin typeface="Roboto"/>
                <a:ea typeface="Roboto"/>
                <a:cs typeface="Roboto"/>
                <a:sym typeface="Roboto"/>
              </a:defRPr>
            </a:lvl4pPr>
            <a:lvl5pPr lvl="4" marR="0" rtl="0" algn="l">
              <a:lnSpc>
                <a:spcPct val="100000"/>
              </a:lnSpc>
              <a:spcBef>
                <a:spcPts val="0"/>
              </a:spcBef>
              <a:spcAft>
                <a:spcPts val="0"/>
              </a:spcAft>
              <a:buClr>
                <a:schemeClr val="dk1"/>
              </a:buClr>
              <a:buSzPts val="3000"/>
              <a:buFont typeface="Roboto"/>
              <a:buNone/>
              <a:defRPr b="0" i="0" sz="3000" u="none" cap="none" strike="noStrike">
                <a:solidFill>
                  <a:schemeClr val="dk1"/>
                </a:solidFill>
                <a:latin typeface="Roboto"/>
                <a:ea typeface="Roboto"/>
                <a:cs typeface="Roboto"/>
                <a:sym typeface="Roboto"/>
              </a:defRPr>
            </a:lvl5pPr>
            <a:lvl6pPr lvl="5" marR="0" rtl="0" algn="l">
              <a:lnSpc>
                <a:spcPct val="100000"/>
              </a:lnSpc>
              <a:spcBef>
                <a:spcPts val="0"/>
              </a:spcBef>
              <a:spcAft>
                <a:spcPts val="0"/>
              </a:spcAft>
              <a:buClr>
                <a:schemeClr val="dk1"/>
              </a:buClr>
              <a:buSzPts val="3000"/>
              <a:buFont typeface="Roboto"/>
              <a:buNone/>
              <a:defRPr b="0" i="0" sz="3000" u="none" cap="none" strike="noStrike">
                <a:solidFill>
                  <a:schemeClr val="dk1"/>
                </a:solidFill>
                <a:latin typeface="Roboto"/>
                <a:ea typeface="Roboto"/>
                <a:cs typeface="Roboto"/>
                <a:sym typeface="Roboto"/>
              </a:defRPr>
            </a:lvl6pPr>
            <a:lvl7pPr lvl="6" marR="0" rtl="0" algn="l">
              <a:lnSpc>
                <a:spcPct val="100000"/>
              </a:lnSpc>
              <a:spcBef>
                <a:spcPts val="0"/>
              </a:spcBef>
              <a:spcAft>
                <a:spcPts val="0"/>
              </a:spcAft>
              <a:buClr>
                <a:schemeClr val="dk1"/>
              </a:buClr>
              <a:buSzPts val="3000"/>
              <a:buFont typeface="Roboto"/>
              <a:buNone/>
              <a:defRPr b="0" i="0" sz="3000" u="none" cap="none" strike="noStrike">
                <a:solidFill>
                  <a:schemeClr val="dk1"/>
                </a:solidFill>
                <a:latin typeface="Roboto"/>
                <a:ea typeface="Roboto"/>
                <a:cs typeface="Roboto"/>
                <a:sym typeface="Roboto"/>
              </a:defRPr>
            </a:lvl7pPr>
            <a:lvl8pPr lvl="7" marR="0" rtl="0" algn="l">
              <a:lnSpc>
                <a:spcPct val="100000"/>
              </a:lnSpc>
              <a:spcBef>
                <a:spcPts val="0"/>
              </a:spcBef>
              <a:spcAft>
                <a:spcPts val="0"/>
              </a:spcAft>
              <a:buClr>
                <a:schemeClr val="dk1"/>
              </a:buClr>
              <a:buSzPts val="3000"/>
              <a:buFont typeface="Roboto"/>
              <a:buNone/>
              <a:defRPr b="0" i="0" sz="3000" u="none" cap="none" strike="noStrike">
                <a:solidFill>
                  <a:schemeClr val="dk1"/>
                </a:solidFill>
                <a:latin typeface="Roboto"/>
                <a:ea typeface="Roboto"/>
                <a:cs typeface="Roboto"/>
                <a:sym typeface="Roboto"/>
              </a:defRPr>
            </a:lvl8pPr>
            <a:lvl9pPr lvl="8" marR="0" rtl="0" algn="l">
              <a:lnSpc>
                <a:spcPct val="100000"/>
              </a:lnSpc>
              <a:spcBef>
                <a:spcPts val="0"/>
              </a:spcBef>
              <a:spcAft>
                <a:spcPts val="0"/>
              </a:spcAft>
              <a:buClr>
                <a:schemeClr val="dk1"/>
              </a:buClr>
              <a:buSzPts val="3000"/>
              <a:buFont typeface="Roboto"/>
              <a:buNone/>
              <a:defRPr b="0" i="0" sz="3000" u="none" cap="none" strike="noStrike">
                <a:solidFill>
                  <a:schemeClr val="dk1"/>
                </a:solidFill>
                <a:latin typeface="Roboto"/>
                <a:ea typeface="Roboto"/>
                <a:cs typeface="Roboto"/>
                <a:sym typeface="Roboto"/>
              </a:defRPr>
            </a:lvl9pPr>
          </a:lstStyle>
          <a:p/>
        </p:txBody>
      </p:sp>
      <p:sp>
        <p:nvSpPr>
          <p:cNvPr id="7" name="Google Shape;7;g3075c05fd85_0_82"/>
          <p:cNvSpPr txBox="1"/>
          <p:nvPr>
            <p:ph idx="1" type="body"/>
          </p:nvPr>
        </p:nvSpPr>
        <p:spPr>
          <a:xfrm>
            <a:off x="311700" y="1229875"/>
            <a:ext cx="8520600" cy="3339000"/>
          </a:xfrm>
          <a:prstGeom prst="rect">
            <a:avLst/>
          </a:prstGeom>
          <a:noFill/>
          <a:ln>
            <a:noFill/>
          </a:ln>
        </p:spPr>
        <p:txBody>
          <a:bodyPr anchorCtr="0" anchor="t" bIns="91425" lIns="91425" spcFirstLastPara="1" rIns="91425" wrap="square" tIns="91425">
            <a:normAutofit/>
          </a:bodyPr>
          <a:lstStyle>
            <a:lvl1pPr indent="-342900" lvl="0" marL="457200" marR="0" rtl="0" algn="l">
              <a:lnSpc>
                <a:spcPct val="115000"/>
              </a:lnSpc>
              <a:spcBef>
                <a:spcPts val="0"/>
              </a:spcBef>
              <a:spcAft>
                <a:spcPts val="0"/>
              </a:spcAft>
              <a:buClr>
                <a:schemeClr val="dk2"/>
              </a:buClr>
              <a:buSzPts val="1800"/>
              <a:buFont typeface="Roboto"/>
              <a:buChar char="●"/>
              <a:defRPr b="0" i="0" sz="1800" u="none" cap="none" strike="noStrike">
                <a:solidFill>
                  <a:schemeClr val="dk2"/>
                </a:solidFill>
                <a:latin typeface="Roboto"/>
                <a:ea typeface="Roboto"/>
                <a:cs typeface="Roboto"/>
                <a:sym typeface="Roboto"/>
              </a:defRPr>
            </a:lvl1pPr>
            <a:lvl2pPr indent="-317500" lvl="1" marL="914400" marR="0" rtl="0" algn="l">
              <a:lnSpc>
                <a:spcPct val="115000"/>
              </a:lnSpc>
              <a:spcBef>
                <a:spcPts val="0"/>
              </a:spcBef>
              <a:spcAft>
                <a:spcPts val="0"/>
              </a:spcAft>
              <a:buClr>
                <a:schemeClr val="dk2"/>
              </a:buClr>
              <a:buSzPts val="1400"/>
              <a:buFont typeface="Roboto"/>
              <a:buChar char="○"/>
              <a:defRPr b="0" i="0" sz="1400" u="none" cap="none" strike="noStrike">
                <a:solidFill>
                  <a:schemeClr val="dk2"/>
                </a:solidFill>
                <a:latin typeface="Roboto"/>
                <a:ea typeface="Roboto"/>
                <a:cs typeface="Roboto"/>
                <a:sym typeface="Roboto"/>
              </a:defRPr>
            </a:lvl2pPr>
            <a:lvl3pPr indent="-317500" lvl="2" marL="1371600" marR="0" rtl="0" algn="l">
              <a:lnSpc>
                <a:spcPct val="115000"/>
              </a:lnSpc>
              <a:spcBef>
                <a:spcPts val="0"/>
              </a:spcBef>
              <a:spcAft>
                <a:spcPts val="0"/>
              </a:spcAft>
              <a:buClr>
                <a:schemeClr val="dk2"/>
              </a:buClr>
              <a:buSzPts val="1400"/>
              <a:buFont typeface="Roboto"/>
              <a:buChar char="■"/>
              <a:defRPr b="0" i="0" sz="1400" u="none" cap="none" strike="noStrike">
                <a:solidFill>
                  <a:schemeClr val="dk2"/>
                </a:solidFill>
                <a:latin typeface="Roboto"/>
                <a:ea typeface="Roboto"/>
                <a:cs typeface="Roboto"/>
                <a:sym typeface="Roboto"/>
              </a:defRPr>
            </a:lvl3pPr>
            <a:lvl4pPr indent="-317500" lvl="3" marL="1828800" marR="0" rtl="0" algn="l">
              <a:lnSpc>
                <a:spcPct val="115000"/>
              </a:lnSpc>
              <a:spcBef>
                <a:spcPts val="0"/>
              </a:spcBef>
              <a:spcAft>
                <a:spcPts val="0"/>
              </a:spcAft>
              <a:buClr>
                <a:schemeClr val="dk2"/>
              </a:buClr>
              <a:buSzPts val="1400"/>
              <a:buFont typeface="Roboto"/>
              <a:buChar char="●"/>
              <a:defRPr b="0" i="0" sz="1400" u="none" cap="none" strike="noStrike">
                <a:solidFill>
                  <a:schemeClr val="dk2"/>
                </a:solidFill>
                <a:latin typeface="Roboto"/>
                <a:ea typeface="Roboto"/>
                <a:cs typeface="Roboto"/>
                <a:sym typeface="Roboto"/>
              </a:defRPr>
            </a:lvl4pPr>
            <a:lvl5pPr indent="-317500" lvl="4" marL="2286000" marR="0" rtl="0" algn="l">
              <a:lnSpc>
                <a:spcPct val="115000"/>
              </a:lnSpc>
              <a:spcBef>
                <a:spcPts val="0"/>
              </a:spcBef>
              <a:spcAft>
                <a:spcPts val="0"/>
              </a:spcAft>
              <a:buClr>
                <a:schemeClr val="dk2"/>
              </a:buClr>
              <a:buSzPts val="1400"/>
              <a:buFont typeface="Roboto"/>
              <a:buChar char="○"/>
              <a:defRPr b="0" i="0" sz="1400" u="none" cap="none" strike="noStrike">
                <a:solidFill>
                  <a:schemeClr val="dk2"/>
                </a:solidFill>
                <a:latin typeface="Roboto"/>
                <a:ea typeface="Roboto"/>
                <a:cs typeface="Roboto"/>
                <a:sym typeface="Roboto"/>
              </a:defRPr>
            </a:lvl5pPr>
            <a:lvl6pPr indent="-317500" lvl="5" marL="2743200" marR="0" rtl="0" algn="l">
              <a:lnSpc>
                <a:spcPct val="115000"/>
              </a:lnSpc>
              <a:spcBef>
                <a:spcPts val="0"/>
              </a:spcBef>
              <a:spcAft>
                <a:spcPts val="0"/>
              </a:spcAft>
              <a:buClr>
                <a:schemeClr val="dk2"/>
              </a:buClr>
              <a:buSzPts val="1400"/>
              <a:buFont typeface="Roboto"/>
              <a:buChar char="■"/>
              <a:defRPr b="0" i="0" sz="1400" u="none" cap="none" strike="noStrike">
                <a:solidFill>
                  <a:schemeClr val="dk2"/>
                </a:solidFill>
                <a:latin typeface="Roboto"/>
                <a:ea typeface="Roboto"/>
                <a:cs typeface="Roboto"/>
                <a:sym typeface="Roboto"/>
              </a:defRPr>
            </a:lvl6pPr>
            <a:lvl7pPr indent="-317500" lvl="6" marL="3200400" marR="0" rtl="0" algn="l">
              <a:lnSpc>
                <a:spcPct val="115000"/>
              </a:lnSpc>
              <a:spcBef>
                <a:spcPts val="0"/>
              </a:spcBef>
              <a:spcAft>
                <a:spcPts val="0"/>
              </a:spcAft>
              <a:buClr>
                <a:schemeClr val="dk2"/>
              </a:buClr>
              <a:buSzPts val="1400"/>
              <a:buFont typeface="Roboto"/>
              <a:buChar char="●"/>
              <a:defRPr b="0" i="0" sz="1400" u="none" cap="none" strike="noStrike">
                <a:solidFill>
                  <a:schemeClr val="dk2"/>
                </a:solidFill>
                <a:latin typeface="Roboto"/>
                <a:ea typeface="Roboto"/>
                <a:cs typeface="Roboto"/>
                <a:sym typeface="Roboto"/>
              </a:defRPr>
            </a:lvl7pPr>
            <a:lvl8pPr indent="-317500" lvl="7" marL="3657600" marR="0" rtl="0" algn="l">
              <a:lnSpc>
                <a:spcPct val="115000"/>
              </a:lnSpc>
              <a:spcBef>
                <a:spcPts val="0"/>
              </a:spcBef>
              <a:spcAft>
                <a:spcPts val="0"/>
              </a:spcAft>
              <a:buClr>
                <a:schemeClr val="dk2"/>
              </a:buClr>
              <a:buSzPts val="1400"/>
              <a:buFont typeface="Roboto"/>
              <a:buChar char="○"/>
              <a:defRPr b="0" i="0" sz="1400" u="none" cap="none" strike="noStrike">
                <a:solidFill>
                  <a:schemeClr val="dk2"/>
                </a:solidFill>
                <a:latin typeface="Roboto"/>
                <a:ea typeface="Roboto"/>
                <a:cs typeface="Roboto"/>
                <a:sym typeface="Roboto"/>
              </a:defRPr>
            </a:lvl8pPr>
            <a:lvl9pPr indent="-317500" lvl="8" marL="4114800" marR="0" rtl="0" algn="l">
              <a:lnSpc>
                <a:spcPct val="115000"/>
              </a:lnSpc>
              <a:spcBef>
                <a:spcPts val="0"/>
              </a:spcBef>
              <a:spcAft>
                <a:spcPts val="0"/>
              </a:spcAft>
              <a:buClr>
                <a:schemeClr val="dk2"/>
              </a:buClr>
              <a:buSzPts val="1400"/>
              <a:buFont typeface="Roboto"/>
              <a:buChar char="■"/>
              <a:defRPr b="0" i="0" sz="1400" u="none" cap="none" strike="noStrike">
                <a:solidFill>
                  <a:schemeClr val="dk2"/>
                </a:solidFill>
                <a:latin typeface="Roboto"/>
                <a:ea typeface="Roboto"/>
                <a:cs typeface="Roboto"/>
                <a:sym typeface="Roboto"/>
              </a:defRPr>
            </a:lvl9pPr>
          </a:lstStyle>
          <a:p/>
        </p:txBody>
      </p:sp>
      <p:sp>
        <p:nvSpPr>
          <p:cNvPr id="8" name="Google Shape;8;g3075c05fd85_0_82"/>
          <p:cNvSpPr txBox="1"/>
          <p:nvPr>
            <p:ph idx="12" type="sldNum"/>
          </p:nvPr>
        </p:nvSpPr>
        <p:spPr>
          <a:xfrm>
            <a:off x="8460431" y="4651190"/>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87" name="Shape 87"/>
        <p:cNvGrpSpPr/>
        <p:nvPr/>
      </p:nvGrpSpPr>
      <p:grpSpPr>
        <a:xfrm>
          <a:off x="0" y="0"/>
          <a:ext cx="0" cy="0"/>
          <a:chOff x="0" y="0"/>
          <a:chExt cx="0" cy="0"/>
        </a:xfrm>
      </p:grpSpPr>
      <p:sp>
        <p:nvSpPr>
          <p:cNvPr id="88" name="Google Shape;88;g3803f0118ff_0_44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89" name="Google Shape;89;g3803f0118ff_0_44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90" name="Google Shape;90;g3803f0118ff_0_44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57.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xml"/><Relationship Id="rId3" Type="http://schemas.openxmlformats.org/officeDocument/2006/relationships/image" Target="../media/image3.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5.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5.png"/><Relationship Id="rId4" Type="http://schemas.openxmlformats.org/officeDocument/2006/relationships/image" Target="../media/image7.png"/><Relationship Id="rId5" Type="http://schemas.openxmlformats.org/officeDocument/2006/relationships/image" Target="../media/image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5.pn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5.png"/><Relationship Id="rId4" Type="http://schemas.openxmlformats.org/officeDocument/2006/relationships/image" Target="../media/image6.png"/><Relationship Id="rId5" Type="http://schemas.openxmlformats.org/officeDocument/2006/relationships/image" Target="../media/image11.png"/><Relationship Id="rId6" Type="http://schemas.openxmlformats.org/officeDocument/2006/relationships/image" Target="../media/image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5.png"/><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5.png"/><Relationship Id="rId4" Type="http://schemas.openxmlformats.org/officeDocument/2006/relationships/image" Target="../media/image3.png"/><Relationship Id="rId5" Type="http://schemas.openxmlformats.org/officeDocument/2006/relationships/image" Target="../media/image8.png"/><Relationship Id="rId6" Type="http://schemas.openxmlformats.org/officeDocument/2006/relationships/image" Target="../media/image1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5.png"/><Relationship Id="rId4" Type="http://schemas.openxmlformats.org/officeDocument/2006/relationships/image" Target="../media/image3.png"/><Relationship Id="rId5" Type="http://schemas.openxmlformats.org/officeDocument/2006/relationships/image" Target="../media/image2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5.png"/><Relationship Id="rId4" Type="http://schemas.openxmlformats.org/officeDocument/2006/relationships/image" Target="../media/image3.png"/><Relationship Id="rId5" Type="http://schemas.openxmlformats.org/officeDocument/2006/relationships/hyperlink" Target="mailto:attendance@millthorpe.elt.org.uk"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45.png"/><Relationship Id="rId4" Type="http://schemas.openxmlformats.org/officeDocument/2006/relationships/image" Target="../media/image5.png"/><Relationship Id="rId5" Type="http://schemas.openxmlformats.org/officeDocument/2006/relationships/image" Target="../media/image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5.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5.png"/><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5.png"/><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5.png"/><Relationship Id="rId4" Type="http://schemas.openxmlformats.org/officeDocument/2006/relationships/image" Target="../media/image3.png"/><Relationship Id="rId5" Type="http://schemas.openxmlformats.org/officeDocument/2006/relationships/image" Target="../media/image9.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5.png"/><Relationship Id="rId4" Type="http://schemas.openxmlformats.org/officeDocument/2006/relationships/image" Target="../media/image3.png"/><Relationship Id="rId5" Type="http://schemas.openxmlformats.org/officeDocument/2006/relationships/image" Target="../media/image13.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5.png"/><Relationship Id="rId4" Type="http://schemas.openxmlformats.org/officeDocument/2006/relationships/image" Target="../media/image3.png"/><Relationship Id="rId5" Type="http://schemas.openxmlformats.org/officeDocument/2006/relationships/image" Target="../media/image10.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5.png"/><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5.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14.png"/><Relationship Id="rId4" Type="http://schemas.openxmlformats.org/officeDocument/2006/relationships/image" Target="../media/image5.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5.png"/><Relationship Id="rId4" Type="http://schemas.openxmlformats.org/officeDocument/2006/relationships/image" Target="../media/image21.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33.png"/><Relationship Id="rId4" Type="http://schemas.openxmlformats.org/officeDocument/2006/relationships/image" Target="../media/image5.png"/><Relationship Id="rId5" Type="http://schemas.openxmlformats.org/officeDocument/2006/relationships/image" Target="../media/image15.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5.png"/></Relationships>
</file>

<file path=ppt/slides/_rels/slide26.xml.rels><?xml version="1.0" encoding="UTF-8" standalone="yes"?><Relationships xmlns="http://schemas.openxmlformats.org/package/2006/relationships"><Relationship Id="rId11" Type="http://schemas.openxmlformats.org/officeDocument/2006/relationships/image" Target="../media/image24.png"/><Relationship Id="rId10" Type="http://schemas.openxmlformats.org/officeDocument/2006/relationships/image" Target="../media/image25.png"/><Relationship Id="rId13" Type="http://schemas.openxmlformats.org/officeDocument/2006/relationships/image" Target="../media/image27.png"/><Relationship Id="rId12" Type="http://schemas.openxmlformats.org/officeDocument/2006/relationships/image" Target="../media/image16.png"/><Relationship Id="rId1" Type="http://schemas.openxmlformats.org/officeDocument/2006/relationships/slideLayout" Target="../slideLayouts/slideLayout15.xml"/><Relationship Id="rId2" Type="http://schemas.openxmlformats.org/officeDocument/2006/relationships/notesSlide" Target="../notesSlides/notesSlide26.xml"/><Relationship Id="rId3" Type="http://schemas.openxmlformats.org/officeDocument/2006/relationships/image" Target="../media/image20.png"/><Relationship Id="rId4" Type="http://schemas.openxmlformats.org/officeDocument/2006/relationships/image" Target="../media/image18.png"/><Relationship Id="rId9" Type="http://schemas.openxmlformats.org/officeDocument/2006/relationships/image" Target="../media/image22.png"/><Relationship Id="rId15" Type="http://schemas.openxmlformats.org/officeDocument/2006/relationships/image" Target="../media/image5.png"/><Relationship Id="rId14" Type="http://schemas.openxmlformats.org/officeDocument/2006/relationships/image" Target="../media/image15.png"/><Relationship Id="rId5" Type="http://schemas.openxmlformats.org/officeDocument/2006/relationships/image" Target="../media/image17.png"/><Relationship Id="rId6" Type="http://schemas.openxmlformats.org/officeDocument/2006/relationships/image" Target="../media/image19.png"/><Relationship Id="rId7" Type="http://schemas.openxmlformats.org/officeDocument/2006/relationships/image" Target="../media/image28.png"/><Relationship Id="rId8" Type="http://schemas.openxmlformats.org/officeDocument/2006/relationships/image" Target="../media/image26.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7.xml"/><Relationship Id="rId3" Type="http://schemas.openxmlformats.org/officeDocument/2006/relationships/image" Target="../media/image29.png"/><Relationship Id="rId4" Type="http://schemas.openxmlformats.org/officeDocument/2006/relationships/image" Target="../media/image5.png"/></Relationships>
</file>

<file path=ppt/slides/_rels/slide28.xml.rels><?xml version="1.0" encoding="UTF-8" standalone="yes"?><Relationships xmlns="http://schemas.openxmlformats.org/package/2006/relationships"><Relationship Id="rId10" Type="http://schemas.openxmlformats.org/officeDocument/2006/relationships/image" Target="../media/image5.png"/><Relationship Id="rId1" Type="http://schemas.openxmlformats.org/officeDocument/2006/relationships/slideLayout" Target="../slideLayouts/slideLayout15.xml"/><Relationship Id="rId2" Type="http://schemas.openxmlformats.org/officeDocument/2006/relationships/notesSlide" Target="../notesSlides/notesSlide28.xml"/><Relationship Id="rId3" Type="http://schemas.openxmlformats.org/officeDocument/2006/relationships/image" Target="../media/image15.png"/><Relationship Id="rId4" Type="http://schemas.openxmlformats.org/officeDocument/2006/relationships/image" Target="../media/image35.png"/><Relationship Id="rId9" Type="http://schemas.openxmlformats.org/officeDocument/2006/relationships/image" Target="../media/image34.png"/><Relationship Id="rId5" Type="http://schemas.openxmlformats.org/officeDocument/2006/relationships/image" Target="../media/image37.png"/><Relationship Id="rId6" Type="http://schemas.openxmlformats.org/officeDocument/2006/relationships/image" Target="../media/image30.png"/><Relationship Id="rId7" Type="http://schemas.openxmlformats.org/officeDocument/2006/relationships/image" Target="../media/image36.png"/><Relationship Id="rId8" Type="http://schemas.openxmlformats.org/officeDocument/2006/relationships/image" Target="../media/image51.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5.png"/><Relationship Id="rId4" Type="http://schemas.openxmlformats.org/officeDocument/2006/relationships/image" Target="../media/image41.png"/><Relationship Id="rId5" Type="http://schemas.openxmlformats.org/officeDocument/2006/relationships/image" Target="../media/image38.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image" Target="../media/image5.png"/><Relationship Id="rId4" Type="http://schemas.openxmlformats.org/officeDocument/2006/relationships/image" Target="../media/image15.png"/><Relationship Id="rId5" Type="http://schemas.openxmlformats.org/officeDocument/2006/relationships/image" Target="../media/image31.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image" Target="../media/image5.png"/><Relationship Id="rId4" Type="http://schemas.openxmlformats.org/officeDocument/2006/relationships/image" Target="../media/image32.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32.xml"/><Relationship Id="rId3" Type="http://schemas.openxmlformats.org/officeDocument/2006/relationships/image" Target="../media/image15.png"/><Relationship Id="rId4" Type="http://schemas.openxmlformats.org/officeDocument/2006/relationships/image" Target="../media/image39.png"/><Relationship Id="rId5" Type="http://schemas.openxmlformats.org/officeDocument/2006/relationships/image" Target="../media/image43.png"/><Relationship Id="rId6" Type="http://schemas.openxmlformats.org/officeDocument/2006/relationships/image" Target="../media/image42.png"/><Relationship Id="rId7" Type="http://schemas.openxmlformats.org/officeDocument/2006/relationships/image" Target="../media/image40.png"/><Relationship Id="rId8" Type="http://schemas.openxmlformats.org/officeDocument/2006/relationships/image" Target="../media/image5.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image" Target="../media/image15.png"/><Relationship Id="rId4" Type="http://schemas.openxmlformats.org/officeDocument/2006/relationships/image" Target="../media/image5.png"/><Relationship Id="rId5" Type="http://schemas.openxmlformats.org/officeDocument/2006/relationships/image" Target="../media/image49.png"/><Relationship Id="rId6" Type="http://schemas.openxmlformats.org/officeDocument/2006/relationships/image" Target="../media/image43.png"/><Relationship Id="rId7" Type="http://schemas.openxmlformats.org/officeDocument/2006/relationships/image" Target="../media/image44.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image" Target="../media/image5.png"/><Relationship Id="rId4" Type="http://schemas.openxmlformats.org/officeDocument/2006/relationships/image" Target="../media/image43.png"/><Relationship Id="rId5" Type="http://schemas.openxmlformats.org/officeDocument/2006/relationships/image" Target="../media/image15.png"/><Relationship Id="rId6" Type="http://schemas.openxmlformats.org/officeDocument/2006/relationships/image" Target="../media/image46.png"/><Relationship Id="rId7" Type="http://schemas.openxmlformats.org/officeDocument/2006/relationships/image" Target="../media/image44.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 Id="rId3" Type="http://schemas.openxmlformats.org/officeDocument/2006/relationships/image" Target="../media/image5.png"/><Relationship Id="rId4" Type="http://schemas.openxmlformats.org/officeDocument/2006/relationships/image" Target="../media/image43.png"/><Relationship Id="rId5" Type="http://schemas.openxmlformats.org/officeDocument/2006/relationships/image" Target="../media/image15.png"/><Relationship Id="rId6" Type="http://schemas.openxmlformats.org/officeDocument/2006/relationships/image" Target="../media/image48.png"/><Relationship Id="rId7" Type="http://schemas.openxmlformats.org/officeDocument/2006/relationships/image" Target="../media/image44.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 Id="rId3" Type="http://schemas.openxmlformats.org/officeDocument/2006/relationships/image" Target="../media/image5.png"/><Relationship Id="rId4" Type="http://schemas.openxmlformats.org/officeDocument/2006/relationships/image" Target="../media/image1.png"/><Relationship Id="rId9" Type="http://schemas.openxmlformats.org/officeDocument/2006/relationships/image" Target="../media/image55.png"/><Relationship Id="rId5" Type="http://schemas.openxmlformats.org/officeDocument/2006/relationships/image" Target="../media/image43.png"/><Relationship Id="rId6" Type="http://schemas.openxmlformats.org/officeDocument/2006/relationships/image" Target="../media/image15.png"/><Relationship Id="rId7" Type="http://schemas.openxmlformats.org/officeDocument/2006/relationships/image" Target="../media/image48.png"/><Relationship Id="rId8" Type="http://schemas.openxmlformats.org/officeDocument/2006/relationships/image" Target="../media/image44.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 Id="rId3" Type="http://schemas.openxmlformats.org/officeDocument/2006/relationships/image" Target="../media/image5.png"/><Relationship Id="rId4" Type="http://schemas.openxmlformats.org/officeDocument/2006/relationships/image" Target="../media/image43.png"/><Relationship Id="rId5" Type="http://schemas.openxmlformats.org/officeDocument/2006/relationships/image" Target="../media/image15.png"/><Relationship Id="rId6" Type="http://schemas.openxmlformats.org/officeDocument/2006/relationships/image" Target="../media/image61.png"/><Relationship Id="rId7" Type="http://schemas.openxmlformats.org/officeDocument/2006/relationships/image" Target="../media/image44.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38.xml"/><Relationship Id="rId3" Type="http://schemas.openxmlformats.org/officeDocument/2006/relationships/image" Target="../media/image50.png"/><Relationship Id="rId4" Type="http://schemas.openxmlformats.org/officeDocument/2006/relationships/image" Target="../media/image15.png"/><Relationship Id="rId5" Type="http://schemas.openxmlformats.org/officeDocument/2006/relationships/image" Target="../media/image39.png"/><Relationship Id="rId6" Type="http://schemas.openxmlformats.org/officeDocument/2006/relationships/image" Target="../media/image43.png"/><Relationship Id="rId7" Type="http://schemas.openxmlformats.org/officeDocument/2006/relationships/image" Target="../media/image5.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 Id="rId3" Type="http://schemas.openxmlformats.org/officeDocument/2006/relationships/image" Target="../media/image5.png"/><Relationship Id="rId4" Type="http://schemas.openxmlformats.org/officeDocument/2006/relationships/image" Target="../media/image52.png"/><Relationship Id="rId5" Type="http://schemas.openxmlformats.org/officeDocument/2006/relationships/image" Target="../media/image64.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 Id="rId3" Type="http://schemas.openxmlformats.org/officeDocument/2006/relationships/image" Target="../media/image5.png"/><Relationship Id="rId4" Type="http://schemas.openxmlformats.org/officeDocument/2006/relationships/image" Target="../media/image56.png"/><Relationship Id="rId5" Type="http://schemas.openxmlformats.org/officeDocument/2006/relationships/image" Target="../media/image53.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 Id="rId3" Type="http://schemas.openxmlformats.org/officeDocument/2006/relationships/image" Target="../media/image5.png"/><Relationship Id="rId4" Type="http://schemas.openxmlformats.org/officeDocument/2006/relationships/image" Target="../media/image63.png"/><Relationship Id="rId5" Type="http://schemas.openxmlformats.org/officeDocument/2006/relationships/image" Target="../media/image54.png"/><Relationship Id="rId6" Type="http://schemas.openxmlformats.org/officeDocument/2006/relationships/image" Target="../media/image62.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 Id="rId3" Type="http://schemas.openxmlformats.org/officeDocument/2006/relationships/image" Target="../media/image60.png"/><Relationship Id="rId4" Type="http://schemas.openxmlformats.org/officeDocument/2006/relationships/image" Target="../media/image43.png"/><Relationship Id="rId5" Type="http://schemas.openxmlformats.org/officeDocument/2006/relationships/image" Target="../media/image59.png"/><Relationship Id="rId6" Type="http://schemas.openxmlformats.org/officeDocument/2006/relationships/image" Target="../media/image66.png"/><Relationship Id="rId7" Type="http://schemas.openxmlformats.org/officeDocument/2006/relationships/image" Target="../media/image15.png"/><Relationship Id="rId8" Type="http://schemas.openxmlformats.org/officeDocument/2006/relationships/image" Target="../media/image5.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 Id="rId3" Type="http://schemas.openxmlformats.org/officeDocument/2006/relationships/image" Target="../media/image65.png"/><Relationship Id="rId4" Type="http://schemas.openxmlformats.org/officeDocument/2006/relationships/image" Target="../media/image58.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 Id="rId3"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 name="Shape 135"/>
        <p:cNvGrpSpPr/>
        <p:nvPr/>
      </p:nvGrpSpPr>
      <p:grpSpPr>
        <a:xfrm>
          <a:off x="0" y="0"/>
          <a:ext cx="0" cy="0"/>
          <a:chOff x="0" y="0"/>
          <a:chExt cx="0" cy="0"/>
        </a:xfrm>
      </p:grpSpPr>
      <p:sp>
        <p:nvSpPr>
          <p:cNvPr id="136" name="Google Shape;136;p1"/>
          <p:cNvSpPr txBox="1"/>
          <p:nvPr>
            <p:ph type="ctrTitle"/>
          </p:nvPr>
        </p:nvSpPr>
        <p:spPr>
          <a:xfrm>
            <a:off x="598100" y="2210497"/>
            <a:ext cx="8222100" cy="838800"/>
          </a:xfrm>
          <a:prstGeom prst="rect">
            <a:avLst/>
          </a:prstGeom>
          <a:noFill/>
          <a:ln>
            <a:noFill/>
          </a:ln>
        </p:spPr>
        <p:txBody>
          <a:bodyPr anchorCtr="0" anchor="b" bIns="91425" lIns="91425" spcFirstLastPara="1" rIns="91425" wrap="square" tIns="91425">
            <a:noAutofit/>
          </a:bodyPr>
          <a:lstStyle/>
          <a:p>
            <a:pPr indent="0" lvl="0" marL="0" rtl="0" algn="ctr">
              <a:lnSpc>
                <a:spcPct val="100000"/>
              </a:lnSpc>
              <a:spcBef>
                <a:spcPts val="0"/>
              </a:spcBef>
              <a:spcAft>
                <a:spcPts val="0"/>
              </a:spcAft>
              <a:buSzPts val="5200"/>
              <a:buNone/>
            </a:pPr>
            <a:r>
              <a:t/>
            </a:r>
            <a:endParaRPr/>
          </a:p>
          <a:p>
            <a:pPr indent="0" lvl="0" marL="0" rtl="0" algn="ctr">
              <a:lnSpc>
                <a:spcPct val="100000"/>
              </a:lnSpc>
              <a:spcBef>
                <a:spcPts val="0"/>
              </a:spcBef>
              <a:spcAft>
                <a:spcPts val="0"/>
              </a:spcAft>
              <a:buSzPts val="5200"/>
              <a:buNone/>
            </a:pPr>
            <a:r>
              <a:rPr lang="en-GB"/>
              <a:t>Year 11 Information evening</a:t>
            </a:r>
            <a:endParaRPr/>
          </a:p>
        </p:txBody>
      </p:sp>
      <p:sp>
        <p:nvSpPr>
          <p:cNvPr id="137" name="Google Shape;137;p1"/>
          <p:cNvSpPr txBox="1"/>
          <p:nvPr>
            <p:ph idx="1" type="subTitle"/>
          </p:nvPr>
        </p:nvSpPr>
        <p:spPr>
          <a:xfrm>
            <a:off x="598088" y="3297888"/>
            <a:ext cx="8222100" cy="4329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2800"/>
              <a:buNone/>
            </a:pPr>
            <a:r>
              <a:rPr lang="en-GB"/>
              <a:t>Thursday 24th September</a:t>
            </a:r>
            <a:endParaRPr/>
          </a:p>
        </p:txBody>
      </p:sp>
      <p:sp>
        <p:nvSpPr>
          <p:cNvPr id="138" name="Google Shape;138;p1"/>
          <p:cNvSpPr txBox="1"/>
          <p:nvPr>
            <p:ph idx="12" type="sldNum"/>
          </p:nvPr>
        </p:nvSpPr>
        <p:spPr>
          <a:xfrm>
            <a:off x="8460431" y="4651190"/>
            <a:ext cx="548700" cy="3936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1000"/>
              <a:buNone/>
            </a:pPr>
            <a:fld id="{00000000-1234-1234-1234-123412341234}" type="slidenum">
              <a:rPr lang="en-GB"/>
              <a:t>‹#›</a:t>
            </a:fld>
            <a:endParaRPr/>
          </a:p>
        </p:txBody>
      </p:sp>
      <p:pic>
        <p:nvPicPr>
          <p:cNvPr id="139" name="Google Shape;139;p1"/>
          <p:cNvPicPr preferRelativeResize="0"/>
          <p:nvPr/>
        </p:nvPicPr>
        <p:blipFill rotWithShape="1">
          <a:blip r:embed="rId3">
            <a:alphaModFix/>
          </a:blip>
          <a:srcRect b="0" l="0" r="0" t="0"/>
          <a:stretch/>
        </p:blipFill>
        <p:spPr>
          <a:xfrm>
            <a:off x="3803725" y="4356576"/>
            <a:ext cx="1361700" cy="553749"/>
          </a:xfrm>
          <a:prstGeom prst="rect">
            <a:avLst/>
          </a:prstGeom>
          <a:noFill/>
          <a:ln>
            <a:noFill/>
          </a:ln>
        </p:spPr>
      </p:pic>
      <p:pic>
        <p:nvPicPr>
          <p:cNvPr id="140" name="Google Shape;140;p1"/>
          <p:cNvPicPr preferRelativeResize="0"/>
          <p:nvPr/>
        </p:nvPicPr>
        <p:blipFill>
          <a:blip r:embed="rId4">
            <a:alphaModFix/>
          </a:blip>
          <a:stretch>
            <a:fillRect/>
          </a:stretch>
        </p:blipFill>
        <p:spPr>
          <a:xfrm>
            <a:off x="1462350" y="238225"/>
            <a:ext cx="6626126" cy="1476625"/>
          </a:xfrm>
          <a:prstGeom prst="rect">
            <a:avLst/>
          </a:prstGeom>
          <a:noFill/>
          <a:ln>
            <a:noFill/>
          </a:ln>
        </p:spPr>
      </p:pic>
      <p:pic>
        <p:nvPicPr>
          <p:cNvPr id="141" name="Google Shape;141;p1"/>
          <p:cNvPicPr preferRelativeResize="0"/>
          <p:nvPr/>
        </p:nvPicPr>
        <p:blipFill>
          <a:blip r:embed="rId5">
            <a:alphaModFix/>
          </a:blip>
          <a:stretch>
            <a:fillRect/>
          </a:stretch>
        </p:blipFill>
        <p:spPr>
          <a:xfrm>
            <a:off x="188950" y="4356576"/>
            <a:ext cx="8839200" cy="6720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 name="Shape 145"/>
        <p:cNvGrpSpPr/>
        <p:nvPr/>
      </p:nvGrpSpPr>
      <p:grpSpPr>
        <a:xfrm>
          <a:off x="0" y="0"/>
          <a:ext cx="0" cy="0"/>
          <a:chOff x="0" y="0"/>
          <a:chExt cx="0" cy="0"/>
        </a:xfrm>
      </p:grpSpPr>
      <p:pic>
        <p:nvPicPr>
          <p:cNvPr id="146" name="Google Shape;146;g3f8dccb21eb_0_8" title="18.jpg"/>
          <p:cNvPicPr preferRelativeResize="0"/>
          <p:nvPr/>
        </p:nvPicPr>
        <p:blipFill>
          <a:blip r:embed="rId3">
            <a:alphaModFix/>
          </a:blip>
          <a:stretch>
            <a:fillRect/>
          </a:stretch>
        </p:blipFill>
        <p:spPr>
          <a:xfrm>
            <a:off x="745100" y="0"/>
            <a:ext cx="7509873" cy="5143499"/>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 name="Shape 150"/>
        <p:cNvGrpSpPr/>
        <p:nvPr/>
      </p:nvGrpSpPr>
      <p:grpSpPr>
        <a:xfrm>
          <a:off x="0" y="0"/>
          <a:ext cx="0" cy="0"/>
          <a:chOff x="0" y="0"/>
          <a:chExt cx="0" cy="0"/>
        </a:xfrm>
      </p:grpSpPr>
      <p:sp>
        <p:nvSpPr>
          <p:cNvPr id="151" name="Google Shape;151;g3f8dccb21eb_0_0"/>
          <p:cNvSpPr txBox="1"/>
          <p:nvPr>
            <p:ph type="title"/>
          </p:nvPr>
        </p:nvSpPr>
        <p:spPr>
          <a:xfrm>
            <a:off x="311700" y="156475"/>
            <a:ext cx="8520600" cy="607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SzPts val="2900"/>
              <a:buNone/>
            </a:pPr>
            <a:r>
              <a:rPr lang="en-GB" sz="3100">
                <a:solidFill>
                  <a:schemeClr val="dk2"/>
                </a:solidFill>
              </a:rPr>
              <a:t>Year 11 GCSE Outcomes 2026</a:t>
            </a:r>
            <a:endParaRPr sz="3100">
              <a:solidFill>
                <a:schemeClr val="dk2"/>
              </a:solidFill>
            </a:endParaRPr>
          </a:p>
          <a:p>
            <a:pPr indent="0" lvl="0" marL="0" rtl="0" algn="l">
              <a:lnSpc>
                <a:spcPct val="100000"/>
              </a:lnSpc>
              <a:spcBef>
                <a:spcPts val="0"/>
              </a:spcBef>
              <a:spcAft>
                <a:spcPts val="0"/>
              </a:spcAft>
              <a:buSzPts val="2900"/>
              <a:buNone/>
            </a:pPr>
            <a:r>
              <a:t/>
            </a:r>
            <a:endParaRPr sz="3100">
              <a:solidFill>
                <a:schemeClr val="dk2"/>
              </a:solidFill>
            </a:endParaRPr>
          </a:p>
        </p:txBody>
      </p:sp>
      <p:sp>
        <p:nvSpPr>
          <p:cNvPr id="152" name="Google Shape;152;g3f8dccb21eb_0_0"/>
          <p:cNvSpPr txBox="1"/>
          <p:nvPr>
            <p:ph idx="12" type="sldNum"/>
          </p:nvPr>
        </p:nvSpPr>
        <p:spPr>
          <a:xfrm>
            <a:off x="8460431" y="4651190"/>
            <a:ext cx="548700" cy="3936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Clr>
                <a:srgbClr val="000000"/>
              </a:buClr>
              <a:buSzPts val="1000"/>
              <a:buFont typeface="Arial"/>
              <a:buNone/>
            </a:pPr>
            <a:fld id="{00000000-1234-1234-1234-123412341234}" type="slidenum">
              <a:rPr lang="en-GB">
                <a:solidFill>
                  <a:schemeClr val="dk2"/>
                </a:solidFill>
              </a:rPr>
              <a:t>‹#›</a:t>
            </a:fld>
            <a:endParaRPr>
              <a:solidFill>
                <a:schemeClr val="dk2"/>
              </a:solidFill>
            </a:endParaRPr>
          </a:p>
        </p:txBody>
      </p:sp>
      <p:pic>
        <p:nvPicPr>
          <p:cNvPr id="153" name="Google Shape;153;g3f8dccb21eb_0_0"/>
          <p:cNvPicPr preferRelativeResize="0"/>
          <p:nvPr/>
        </p:nvPicPr>
        <p:blipFill>
          <a:blip r:embed="rId3">
            <a:alphaModFix/>
          </a:blip>
          <a:stretch>
            <a:fillRect/>
          </a:stretch>
        </p:blipFill>
        <p:spPr>
          <a:xfrm>
            <a:off x="776287" y="4546325"/>
            <a:ext cx="7591426" cy="447775"/>
          </a:xfrm>
          <a:prstGeom prst="rect">
            <a:avLst/>
          </a:prstGeom>
          <a:noFill/>
          <a:ln>
            <a:noFill/>
          </a:ln>
        </p:spPr>
      </p:pic>
      <p:pic>
        <p:nvPicPr>
          <p:cNvPr id="154" name="Google Shape;154;g3f8dccb21eb_0_0"/>
          <p:cNvPicPr preferRelativeResize="0"/>
          <p:nvPr/>
        </p:nvPicPr>
        <p:blipFill>
          <a:blip r:embed="rId4">
            <a:alphaModFix/>
          </a:blip>
          <a:stretch>
            <a:fillRect/>
          </a:stretch>
        </p:blipFill>
        <p:spPr>
          <a:xfrm>
            <a:off x="7214700" y="156475"/>
            <a:ext cx="1766225" cy="393600"/>
          </a:xfrm>
          <a:prstGeom prst="rect">
            <a:avLst/>
          </a:prstGeom>
          <a:noFill/>
          <a:ln>
            <a:noFill/>
          </a:ln>
        </p:spPr>
      </p:pic>
      <p:graphicFrame>
        <p:nvGraphicFramePr>
          <p:cNvPr id="155" name="Google Shape;155;g3f8dccb21eb_0_0"/>
          <p:cNvGraphicFramePr/>
          <p:nvPr/>
        </p:nvGraphicFramePr>
        <p:xfrm>
          <a:off x="631175" y="920688"/>
          <a:ext cx="3000000" cy="3000000"/>
        </p:xfrm>
        <a:graphic>
          <a:graphicData uri="http://schemas.openxmlformats.org/drawingml/2006/table">
            <a:tbl>
              <a:tblPr>
                <a:noFill/>
                <a:tableStyleId>{FAF7AA57-846E-4CD3-8C1D-79028B270410}</a:tableStyleId>
              </a:tblPr>
              <a:tblGrid>
                <a:gridCol w="2132575"/>
                <a:gridCol w="1966425"/>
                <a:gridCol w="3773000"/>
              </a:tblGrid>
              <a:tr h="324300">
                <a:tc>
                  <a:txBody>
                    <a:bodyPr/>
                    <a:lstStyle/>
                    <a:p>
                      <a:pPr indent="0" lvl="0" marL="0" rtl="0" algn="l">
                        <a:spcBef>
                          <a:spcPts val="0"/>
                        </a:spcBef>
                        <a:spcAft>
                          <a:spcPts val="0"/>
                        </a:spcAft>
                        <a:buNone/>
                      </a:pPr>
                      <a:r>
                        <a:t/>
                      </a:r>
                      <a:endParaRPr b="1" i="1" sz="1000">
                        <a:solidFill>
                          <a:srgbClr val="000000"/>
                        </a:solidFill>
                      </a:endParaRPr>
                    </a:p>
                  </a:txBody>
                  <a:tcPr marT="91425" marB="91425" marR="91425" marL="91425">
                    <a:solidFill>
                      <a:srgbClr val="EEEEEE"/>
                    </a:solidFill>
                  </a:tcPr>
                </a:tc>
                <a:tc>
                  <a:txBody>
                    <a:bodyPr/>
                    <a:lstStyle/>
                    <a:p>
                      <a:pPr indent="0" lvl="0" marL="0" rtl="0" algn="ctr">
                        <a:spcBef>
                          <a:spcPts val="0"/>
                        </a:spcBef>
                        <a:spcAft>
                          <a:spcPts val="0"/>
                        </a:spcAft>
                        <a:buNone/>
                      </a:pPr>
                      <a:r>
                        <a:rPr b="1" lang="en-GB" sz="1000">
                          <a:solidFill>
                            <a:srgbClr val="000000"/>
                          </a:solidFill>
                        </a:rPr>
                        <a:t>ALL</a:t>
                      </a:r>
                      <a:endParaRPr b="1" sz="1000">
                        <a:solidFill>
                          <a:srgbClr val="000000"/>
                        </a:solidFill>
                      </a:endParaRPr>
                    </a:p>
                  </a:txBody>
                  <a:tcPr marT="91425" marB="91425" marR="91425" marL="91425">
                    <a:solidFill>
                      <a:srgbClr val="EEEEEE"/>
                    </a:solidFill>
                  </a:tcPr>
                </a:tc>
                <a:tc>
                  <a:txBody>
                    <a:bodyPr/>
                    <a:lstStyle/>
                    <a:p>
                      <a:pPr indent="0" lvl="0" marL="0" rtl="0" algn="ctr">
                        <a:spcBef>
                          <a:spcPts val="0"/>
                        </a:spcBef>
                        <a:spcAft>
                          <a:spcPts val="0"/>
                        </a:spcAft>
                        <a:buNone/>
                      </a:pPr>
                      <a:r>
                        <a:rPr b="1" lang="en-GB" sz="1000">
                          <a:solidFill>
                            <a:srgbClr val="000000"/>
                          </a:solidFill>
                        </a:rPr>
                        <a:t>SEN </a:t>
                      </a:r>
                      <a:endParaRPr b="1" sz="1000">
                        <a:solidFill>
                          <a:srgbClr val="000000"/>
                        </a:solidFill>
                      </a:endParaRPr>
                    </a:p>
                  </a:txBody>
                  <a:tcPr marT="91425" marB="91425" marR="91425" marL="91425">
                    <a:solidFill>
                      <a:srgbClr val="EEEEEE"/>
                    </a:solidFill>
                  </a:tcPr>
                </a:tc>
              </a:tr>
              <a:tr h="383250">
                <a:tc>
                  <a:txBody>
                    <a:bodyPr/>
                    <a:lstStyle/>
                    <a:p>
                      <a:pPr indent="0" lvl="0" marL="0" rtl="0" algn="l">
                        <a:spcBef>
                          <a:spcPts val="0"/>
                        </a:spcBef>
                        <a:spcAft>
                          <a:spcPts val="0"/>
                        </a:spcAft>
                        <a:buNone/>
                      </a:pPr>
                      <a:r>
                        <a:rPr lang="en-GB"/>
                        <a:t>Attainment 8</a:t>
                      </a:r>
                      <a:endParaRPr/>
                    </a:p>
                  </a:txBody>
                  <a:tcPr marT="91425" marB="91425" marR="91425" marL="91425"/>
                </a:tc>
                <a:tc>
                  <a:txBody>
                    <a:bodyPr/>
                    <a:lstStyle/>
                    <a:p>
                      <a:pPr indent="0" lvl="0" marL="0" rtl="0" algn="ctr">
                        <a:spcBef>
                          <a:spcPts val="0"/>
                        </a:spcBef>
                        <a:spcAft>
                          <a:spcPts val="0"/>
                        </a:spcAft>
                        <a:buNone/>
                      </a:pPr>
                      <a:r>
                        <a:rPr lang="en-GB">
                          <a:highlight>
                            <a:schemeClr val="lt1"/>
                          </a:highlight>
                        </a:rPr>
                        <a:t>51.1 </a:t>
                      </a:r>
                      <a:endParaRPr sz="1200">
                        <a:highlight>
                          <a:schemeClr val="lt1"/>
                        </a:highlight>
                      </a:endParaRPr>
                    </a:p>
                  </a:txBody>
                  <a:tcPr marT="91425" marB="91425" marR="91425" marL="91425" anchor="ctr"/>
                </a:tc>
                <a:tc>
                  <a:txBody>
                    <a:bodyPr/>
                    <a:lstStyle/>
                    <a:p>
                      <a:pPr indent="0" lvl="0" marL="0" rtl="0" algn="ctr">
                        <a:spcBef>
                          <a:spcPts val="0"/>
                        </a:spcBef>
                        <a:spcAft>
                          <a:spcPts val="0"/>
                        </a:spcAft>
                        <a:buNone/>
                      </a:pPr>
                      <a:r>
                        <a:rPr lang="en-GB" sz="1200">
                          <a:highlight>
                            <a:schemeClr val="lt1"/>
                          </a:highlight>
                        </a:rPr>
                        <a:t>33.9 </a:t>
                      </a:r>
                      <a:endParaRPr sz="1200">
                        <a:highlight>
                          <a:schemeClr val="lt1"/>
                        </a:highlight>
                      </a:endParaRPr>
                    </a:p>
                  </a:txBody>
                  <a:tcPr marT="91425" marB="91425" marR="91425" marL="91425" anchor="ctr"/>
                </a:tc>
              </a:tr>
              <a:tr h="383250">
                <a:tc>
                  <a:txBody>
                    <a:bodyPr/>
                    <a:lstStyle/>
                    <a:p>
                      <a:pPr indent="0" lvl="0" marL="0" rtl="0" algn="l">
                        <a:spcBef>
                          <a:spcPts val="0"/>
                        </a:spcBef>
                        <a:spcAft>
                          <a:spcPts val="0"/>
                        </a:spcAft>
                        <a:buNone/>
                      </a:pPr>
                      <a:r>
                        <a:rPr lang="en-GB"/>
                        <a:t>4+English and Maths</a:t>
                      </a:r>
                      <a:endParaRPr/>
                    </a:p>
                  </a:txBody>
                  <a:tcPr marT="91425" marB="91425" marR="91425" marL="91425"/>
                </a:tc>
                <a:tc>
                  <a:txBody>
                    <a:bodyPr/>
                    <a:lstStyle/>
                    <a:p>
                      <a:pPr indent="0" lvl="0" marL="0" rtl="0" algn="ctr">
                        <a:spcBef>
                          <a:spcPts val="0"/>
                        </a:spcBef>
                        <a:spcAft>
                          <a:spcPts val="0"/>
                        </a:spcAft>
                        <a:buNone/>
                      </a:pPr>
                      <a:r>
                        <a:rPr lang="en-GB">
                          <a:highlight>
                            <a:schemeClr val="lt1"/>
                          </a:highlight>
                        </a:rPr>
                        <a:t>72.2% </a:t>
                      </a:r>
                      <a:endParaRPr i="1" sz="800">
                        <a:highlight>
                          <a:schemeClr val="lt1"/>
                        </a:highlight>
                      </a:endParaRPr>
                    </a:p>
                  </a:txBody>
                  <a:tcPr marT="91425" marB="91425" marR="91425" marL="91425"/>
                </a:tc>
                <a:tc>
                  <a:txBody>
                    <a:bodyPr/>
                    <a:lstStyle/>
                    <a:p>
                      <a:pPr indent="0" lvl="0" marL="0" rtl="0" algn="ctr">
                        <a:spcBef>
                          <a:spcPts val="0"/>
                        </a:spcBef>
                        <a:spcAft>
                          <a:spcPts val="0"/>
                        </a:spcAft>
                        <a:buNone/>
                      </a:pPr>
                      <a:r>
                        <a:rPr lang="en-GB" sz="1200">
                          <a:highlight>
                            <a:schemeClr val="lt1"/>
                          </a:highlight>
                        </a:rPr>
                        <a:t>44% </a:t>
                      </a:r>
                      <a:endParaRPr i="1" sz="800">
                        <a:highlight>
                          <a:schemeClr val="lt1"/>
                        </a:highlight>
                      </a:endParaRPr>
                    </a:p>
                  </a:txBody>
                  <a:tcPr marT="91425" marB="91425" marR="91425" marL="91425"/>
                </a:tc>
              </a:tr>
              <a:tr h="383250">
                <a:tc>
                  <a:txBody>
                    <a:bodyPr/>
                    <a:lstStyle/>
                    <a:p>
                      <a:pPr indent="0" lvl="0" marL="0" rtl="0" algn="l">
                        <a:spcBef>
                          <a:spcPts val="0"/>
                        </a:spcBef>
                        <a:spcAft>
                          <a:spcPts val="0"/>
                        </a:spcAft>
                        <a:buNone/>
                      </a:pPr>
                      <a:r>
                        <a:rPr lang="en-GB"/>
                        <a:t>5+ English and Maths</a:t>
                      </a:r>
                      <a:endParaRPr/>
                    </a:p>
                  </a:txBody>
                  <a:tcPr marT="91425" marB="91425" marR="91425" marL="91425"/>
                </a:tc>
                <a:tc>
                  <a:txBody>
                    <a:bodyPr/>
                    <a:lstStyle/>
                    <a:p>
                      <a:pPr indent="0" lvl="0" marL="0" rtl="0" algn="ctr">
                        <a:spcBef>
                          <a:spcPts val="0"/>
                        </a:spcBef>
                        <a:spcAft>
                          <a:spcPts val="0"/>
                        </a:spcAft>
                        <a:buNone/>
                      </a:pPr>
                      <a:r>
                        <a:rPr lang="en-GB">
                          <a:highlight>
                            <a:schemeClr val="lt1"/>
                          </a:highlight>
                        </a:rPr>
                        <a:t>54.6% </a:t>
                      </a:r>
                      <a:endParaRPr i="1" sz="800">
                        <a:highlight>
                          <a:schemeClr val="lt1"/>
                        </a:highlight>
                      </a:endParaRPr>
                    </a:p>
                  </a:txBody>
                  <a:tcPr marT="91425" marB="91425" marR="91425" marL="91425"/>
                </a:tc>
                <a:tc>
                  <a:txBody>
                    <a:bodyPr/>
                    <a:lstStyle/>
                    <a:p>
                      <a:pPr indent="0" lvl="0" marL="0" rtl="0" algn="ctr">
                        <a:spcBef>
                          <a:spcPts val="0"/>
                        </a:spcBef>
                        <a:spcAft>
                          <a:spcPts val="0"/>
                        </a:spcAft>
                        <a:buNone/>
                      </a:pPr>
                      <a:r>
                        <a:rPr lang="en-GB" sz="1200">
                          <a:highlight>
                            <a:schemeClr val="lt1"/>
                          </a:highlight>
                        </a:rPr>
                        <a:t>25% </a:t>
                      </a:r>
                      <a:endParaRPr i="1" sz="800">
                        <a:highlight>
                          <a:schemeClr val="lt1"/>
                        </a:highlight>
                      </a:endParaRPr>
                    </a:p>
                  </a:txBody>
                  <a:tcPr marT="91425" marB="91425" marR="91425" marL="91425"/>
                </a:tc>
              </a:tr>
              <a:tr h="255050">
                <a:tc gridSpan="2" rowSpan="4">
                  <a:txBody>
                    <a:bodyPr/>
                    <a:lstStyle/>
                    <a:p>
                      <a:pPr indent="-304800" lvl="0" marL="457200" rtl="0" algn="l">
                        <a:spcBef>
                          <a:spcPts val="0"/>
                        </a:spcBef>
                        <a:spcAft>
                          <a:spcPts val="0"/>
                        </a:spcAft>
                        <a:buSzPts val="1200"/>
                        <a:buChar char="●"/>
                      </a:pPr>
                      <a:r>
                        <a:rPr lang="en-GB" sz="1200"/>
                        <a:t>A8 we are top 4 out of 9 schools</a:t>
                      </a:r>
                      <a:endParaRPr sz="1200"/>
                    </a:p>
                    <a:p>
                      <a:pPr indent="-304800" lvl="0" marL="457200" rtl="0" algn="l">
                        <a:spcBef>
                          <a:spcPts val="0"/>
                        </a:spcBef>
                        <a:spcAft>
                          <a:spcPts val="0"/>
                        </a:spcAft>
                        <a:buSzPts val="1200"/>
                        <a:buChar char="●"/>
                      </a:pPr>
                      <a:r>
                        <a:rPr lang="en-GB" sz="1200"/>
                        <a:t>Maths 4+ (2nd in the city)</a:t>
                      </a:r>
                      <a:endParaRPr sz="1200"/>
                    </a:p>
                    <a:p>
                      <a:pPr indent="-304800" lvl="0" marL="457200" rtl="0" algn="l">
                        <a:spcBef>
                          <a:spcPts val="0"/>
                        </a:spcBef>
                        <a:spcAft>
                          <a:spcPts val="0"/>
                        </a:spcAft>
                        <a:buSzPts val="1200"/>
                        <a:buChar char="●"/>
                      </a:pPr>
                      <a:r>
                        <a:rPr lang="en-GB" sz="1200"/>
                        <a:t>Ebacc APS- 2nd highest in the city </a:t>
                      </a:r>
                      <a:endParaRPr sz="1200"/>
                    </a:p>
                    <a:p>
                      <a:pPr indent="-304800" lvl="0" marL="457200" rtl="0" algn="l">
                        <a:spcBef>
                          <a:spcPts val="0"/>
                        </a:spcBef>
                        <a:spcAft>
                          <a:spcPts val="0"/>
                        </a:spcAft>
                        <a:buSzPts val="1200"/>
                        <a:buChar char="●"/>
                      </a:pPr>
                      <a:r>
                        <a:rPr lang="en-GB" sz="1200"/>
                        <a:t>EBacc 4+ 2nd in the city</a:t>
                      </a:r>
                      <a:endParaRPr sz="1200"/>
                    </a:p>
                    <a:p>
                      <a:pPr indent="-304800" lvl="0" marL="457200" rtl="0" algn="l">
                        <a:spcBef>
                          <a:spcPts val="0"/>
                        </a:spcBef>
                        <a:spcAft>
                          <a:spcPts val="0"/>
                        </a:spcAft>
                        <a:buSzPts val="1200"/>
                        <a:buChar char="●"/>
                      </a:pPr>
                      <a:r>
                        <a:rPr lang="en-GB" sz="1200"/>
                        <a:t>Ebacc 5+ 1st in the city</a:t>
                      </a:r>
                      <a:endParaRPr sz="1200"/>
                    </a:p>
                    <a:p>
                      <a:pPr indent="0" lvl="0" marL="0" rtl="0" algn="l">
                        <a:spcBef>
                          <a:spcPts val="0"/>
                        </a:spcBef>
                        <a:spcAft>
                          <a:spcPts val="0"/>
                        </a:spcAft>
                        <a:buNone/>
                      </a:pPr>
                      <a:r>
                        <a:rPr b="1" lang="en-GB" sz="1200"/>
                        <a:t>When we compare against NA (2025) we are above on:</a:t>
                      </a:r>
                      <a:endParaRPr b="1" sz="1200"/>
                    </a:p>
                    <a:p>
                      <a:pPr indent="-304800" lvl="0" marL="457200" rtl="0" algn="l">
                        <a:spcBef>
                          <a:spcPts val="0"/>
                        </a:spcBef>
                        <a:spcAft>
                          <a:spcPts val="0"/>
                        </a:spcAft>
                        <a:buSzPts val="1200"/>
                        <a:buChar char="●"/>
                      </a:pPr>
                      <a:r>
                        <a:rPr lang="en-GB" sz="1200"/>
                        <a:t>A8, Basics 4+ and 5+, </a:t>
                      </a:r>
                      <a:endParaRPr sz="1200"/>
                    </a:p>
                    <a:p>
                      <a:pPr indent="-304800" lvl="0" marL="457200" rtl="0" algn="l">
                        <a:spcBef>
                          <a:spcPts val="0"/>
                        </a:spcBef>
                        <a:spcAft>
                          <a:spcPts val="0"/>
                        </a:spcAft>
                        <a:buSzPts val="1200"/>
                        <a:buChar char="●"/>
                      </a:pPr>
                      <a:r>
                        <a:rPr lang="en-GB" sz="1200"/>
                        <a:t>PP : Attainment 8, Basics 5+</a:t>
                      </a:r>
                      <a:endParaRPr sz="1200"/>
                    </a:p>
                    <a:p>
                      <a:pPr indent="-304800" lvl="0" marL="457200" rtl="0" algn="l">
                        <a:spcBef>
                          <a:spcPts val="0"/>
                        </a:spcBef>
                        <a:spcAft>
                          <a:spcPts val="0"/>
                        </a:spcAft>
                        <a:buSzPts val="1200"/>
                        <a:buChar char="●"/>
                      </a:pPr>
                      <a:r>
                        <a:rPr lang="en-GB" sz="1200"/>
                        <a:t>SEN: Attainment 8, Basics 4+ and 5+</a:t>
                      </a:r>
                      <a:endParaRPr/>
                    </a:p>
                  </a:txBody>
                  <a:tcPr marT="91425" marB="91425" marR="91425" marL="91425"/>
                </a:tc>
                <a:tc rowSpan="4" hMerge="1"/>
                <a:tc rowSpan="4">
                  <a:txBody>
                    <a:bodyPr/>
                    <a:lstStyle/>
                    <a:p>
                      <a:pPr indent="0" lvl="0" marL="0" rtl="0" algn="l">
                        <a:spcBef>
                          <a:spcPts val="0"/>
                        </a:spcBef>
                        <a:spcAft>
                          <a:spcPts val="0"/>
                        </a:spcAft>
                        <a:buNone/>
                      </a:pPr>
                      <a:r>
                        <a:rPr b="1" lang="en-GB" sz="1000"/>
                        <a:t>Attainment 8-</a:t>
                      </a:r>
                      <a:r>
                        <a:rPr lang="en-GB" sz="1000"/>
                        <a:t> Average score across best 8 grades. </a:t>
                      </a:r>
                      <a:endParaRPr sz="1000"/>
                    </a:p>
                    <a:p>
                      <a:pPr indent="0" lvl="0" marL="0" rtl="0" algn="l">
                        <a:spcBef>
                          <a:spcPts val="0"/>
                        </a:spcBef>
                        <a:spcAft>
                          <a:spcPts val="0"/>
                        </a:spcAft>
                        <a:buNone/>
                      </a:pPr>
                      <a:r>
                        <a:t/>
                      </a:r>
                      <a:endParaRPr sz="1000"/>
                    </a:p>
                    <a:p>
                      <a:pPr indent="0" lvl="0" marL="0" rtl="0" algn="l">
                        <a:spcBef>
                          <a:spcPts val="0"/>
                        </a:spcBef>
                        <a:spcAft>
                          <a:spcPts val="0"/>
                        </a:spcAft>
                        <a:buNone/>
                      </a:pPr>
                      <a:r>
                        <a:rPr b="1" lang="en-GB" sz="1000"/>
                        <a:t>Average Point Score (APS)</a:t>
                      </a:r>
                      <a:r>
                        <a:rPr lang="en-GB" sz="1000"/>
                        <a:t> The average grade/score when all grades are added together for each student. </a:t>
                      </a:r>
                      <a:endParaRPr sz="1000"/>
                    </a:p>
                    <a:p>
                      <a:pPr indent="0" lvl="0" marL="0" rtl="0" algn="l">
                        <a:spcBef>
                          <a:spcPts val="0"/>
                        </a:spcBef>
                        <a:spcAft>
                          <a:spcPts val="0"/>
                        </a:spcAft>
                        <a:buNone/>
                      </a:pPr>
                      <a:r>
                        <a:t/>
                      </a:r>
                      <a:endParaRPr sz="1000"/>
                    </a:p>
                    <a:p>
                      <a:pPr indent="0" lvl="0" marL="0" rtl="0" algn="l">
                        <a:spcBef>
                          <a:spcPts val="0"/>
                        </a:spcBef>
                        <a:spcAft>
                          <a:spcPts val="0"/>
                        </a:spcAft>
                        <a:buNone/>
                      </a:pPr>
                      <a:r>
                        <a:rPr b="1" lang="en-GB" sz="1000"/>
                        <a:t>English Baccalaureate (EBacc)</a:t>
                      </a:r>
                      <a:r>
                        <a:rPr lang="en-GB" sz="1000"/>
                        <a:t>- Students achieving the suite of English, maths, science, a language, and history or geography. </a:t>
                      </a:r>
                      <a:endParaRPr sz="1000"/>
                    </a:p>
                  </a:txBody>
                  <a:tcPr marT="91425" marB="91425" marR="91425" marL="91425"/>
                </a:tc>
              </a:tr>
              <a:tr h="255050">
                <a:tc gridSpan="2" vMerge="1"/>
                <a:tc hMerge="1" vMerge="1"/>
                <a:tc vMerge="1"/>
              </a:tr>
              <a:tr h="255050">
                <a:tc gridSpan="2" vMerge="1"/>
                <a:tc hMerge="1" vMerge="1"/>
                <a:tc vMerge="1"/>
              </a:tr>
              <a:tr h="1239800">
                <a:tc gridSpan="2" vMerge="1"/>
                <a:tc hMerge="1" vMerge="1"/>
                <a:tc vMerge="1"/>
              </a:tr>
            </a:tbl>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9" name="Shape 159"/>
        <p:cNvGrpSpPr/>
        <p:nvPr/>
      </p:nvGrpSpPr>
      <p:grpSpPr>
        <a:xfrm>
          <a:off x="0" y="0"/>
          <a:ext cx="0" cy="0"/>
          <a:chOff x="0" y="0"/>
          <a:chExt cx="0" cy="0"/>
        </a:xfrm>
      </p:grpSpPr>
      <p:sp>
        <p:nvSpPr>
          <p:cNvPr id="160" name="Google Shape;160;g140ebb7b1e0_0_210"/>
          <p:cNvSpPr txBox="1"/>
          <p:nvPr>
            <p:ph type="title"/>
          </p:nvPr>
        </p:nvSpPr>
        <p:spPr>
          <a:xfrm>
            <a:off x="311700" y="410000"/>
            <a:ext cx="8520600" cy="607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900"/>
              <a:buNone/>
            </a:pPr>
            <a:r>
              <a:rPr b="1" lang="en-GB"/>
              <a:t>Aims of this evening:</a:t>
            </a:r>
            <a:endParaRPr b="1"/>
          </a:p>
        </p:txBody>
      </p:sp>
      <p:sp>
        <p:nvSpPr>
          <p:cNvPr id="161" name="Google Shape;161;g140ebb7b1e0_0_210"/>
          <p:cNvSpPr txBox="1"/>
          <p:nvPr/>
        </p:nvSpPr>
        <p:spPr>
          <a:xfrm>
            <a:off x="414000" y="1140425"/>
            <a:ext cx="7721700" cy="2770500"/>
          </a:xfrm>
          <a:prstGeom prst="rect">
            <a:avLst/>
          </a:prstGeom>
          <a:noFill/>
          <a:ln>
            <a:noFill/>
          </a:ln>
        </p:spPr>
        <p:txBody>
          <a:bodyPr anchorCtr="0" anchor="t" bIns="91425" lIns="91425" spcFirstLastPara="1" rIns="91425" wrap="square" tIns="91425">
            <a:noAutofit/>
          </a:bodyPr>
          <a:lstStyle/>
          <a:p>
            <a:pPr indent="-368300" lvl="0" marL="457200" marR="0" rtl="0" algn="l">
              <a:lnSpc>
                <a:spcPct val="100000"/>
              </a:lnSpc>
              <a:spcBef>
                <a:spcPts val="0"/>
              </a:spcBef>
              <a:spcAft>
                <a:spcPts val="0"/>
              </a:spcAft>
              <a:buClr>
                <a:srgbClr val="000000"/>
              </a:buClr>
              <a:buSzPts val="2200"/>
              <a:buFont typeface="Arial"/>
              <a:buChar char="●"/>
            </a:pPr>
            <a:r>
              <a:rPr b="0" i="0" lang="en-GB" sz="2200" u="none" cap="none" strike="noStrike">
                <a:solidFill>
                  <a:srgbClr val="000000"/>
                </a:solidFill>
                <a:latin typeface="Arial"/>
                <a:ea typeface="Arial"/>
                <a:cs typeface="Arial"/>
                <a:sym typeface="Arial"/>
              </a:rPr>
              <a:t>Share key dates/ Key people - the year ahead</a:t>
            </a:r>
            <a:endParaRPr b="0" i="0" sz="2200" u="none" cap="none" strike="noStrike">
              <a:solidFill>
                <a:srgbClr val="000000"/>
              </a:solidFill>
              <a:latin typeface="Arial"/>
              <a:ea typeface="Arial"/>
              <a:cs typeface="Arial"/>
              <a:sym typeface="Arial"/>
            </a:endParaRPr>
          </a:p>
          <a:p>
            <a:pPr indent="-368300" lvl="0" marL="457200" marR="0" rtl="0" algn="l">
              <a:lnSpc>
                <a:spcPct val="100000"/>
              </a:lnSpc>
              <a:spcBef>
                <a:spcPts val="0"/>
              </a:spcBef>
              <a:spcAft>
                <a:spcPts val="0"/>
              </a:spcAft>
              <a:buClr>
                <a:srgbClr val="000000"/>
              </a:buClr>
              <a:buSzPts val="2200"/>
              <a:buFont typeface="Arial"/>
              <a:buChar char="●"/>
            </a:pPr>
            <a:r>
              <a:rPr b="0" i="0" lang="en-GB" sz="2200" u="none" cap="none" strike="noStrike">
                <a:solidFill>
                  <a:srgbClr val="000000"/>
                </a:solidFill>
                <a:latin typeface="Arial"/>
                <a:ea typeface="Arial"/>
                <a:cs typeface="Arial"/>
                <a:sym typeface="Arial"/>
              </a:rPr>
              <a:t>Study habits/ Revision strategies</a:t>
            </a:r>
            <a:endParaRPr b="0" i="0" sz="2200" u="none" cap="none" strike="noStrike">
              <a:solidFill>
                <a:srgbClr val="000000"/>
              </a:solidFill>
              <a:latin typeface="Arial"/>
              <a:ea typeface="Arial"/>
              <a:cs typeface="Arial"/>
              <a:sym typeface="Arial"/>
            </a:endParaRPr>
          </a:p>
          <a:p>
            <a:pPr indent="-368300" lvl="0" marL="457200" marR="0" rtl="0" algn="l">
              <a:lnSpc>
                <a:spcPct val="100000"/>
              </a:lnSpc>
              <a:spcBef>
                <a:spcPts val="0"/>
              </a:spcBef>
              <a:spcAft>
                <a:spcPts val="0"/>
              </a:spcAft>
              <a:buClr>
                <a:srgbClr val="000000"/>
              </a:buClr>
              <a:buSzPts val="2200"/>
              <a:buFont typeface="Arial"/>
              <a:buChar char="●"/>
            </a:pPr>
            <a:r>
              <a:rPr b="0" i="0" lang="en-GB" sz="2200" u="none" cap="none" strike="noStrike">
                <a:solidFill>
                  <a:srgbClr val="000000"/>
                </a:solidFill>
                <a:latin typeface="Arial"/>
                <a:ea typeface="Arial"/>
                <a:cs typeface="Arial"/>
                <a:sym typeface="Arial"/>
              </a:rPr>
              <a:t>Supporting your child’s wellbeing</a:t>
            </a:r>
            <a:endParaRPr b="0" i="0" sz="2200" u="none" cap="none" strike="noStrike">
              <a:solidFill>
                <a:srgbClr val="000000"/>
              </a:solidFill>
              <a:latin typeface="Arial"/>
              <a:ea typeface="Arial"/>
              <a:cs typeface="Arial"/>
              <a:sym typeface="Arial"/>
            </a:endParaRPr>
          </a:p>
          <a:p>
            <a:pPr indent="-368300" lvl="0" marL="457200" marR="0" rtl="0" algn="l">
              <a:lnSpc>
                <a:spcPct val="100000"/>
              </a:lnSpc>
              <a:spcBef>
                <a:spcPts val="0"/>
              </a:spcBef>
              <a:spcAft>
                <a:spcPts val="0"/>
              </a:spcAft>
              <a:buClr>
                <a:srgbClr val="000000"/>
              </a:buClr>
              <a:buSzPts val="2200"/>
              <a:buFont typeface="Arial"/>
              <a:buChar char="●"/>
            </a:pPr>
            <a:r>
              <a:rPr b="0" i="0" lang="en-GB" sz="2200" u="none" cap="none" strike="noStrike">
                <a:solidFill>
                  <a:srgbClr val="000000"/>
                </a:solidFill>
                <a:latin typeface="Arial"/>
                <a:ea typeface="Arial"/>
                <a:cs typeface="Arial"/>
                <a:sym typeface="Arial"/>
              </a:rPr>
              <a:t>Opportunity to speak to the Year 11 Team, SEND and SLT</a:t>
            </a:r>
            <a:endParaRPr b="0" i="0" sz="2200" u="none" cap="none" strike="noStrike">
              <a:solidFill>
                <a:srgbClr val="000000"/>
              </a:solidFill>
              <a:latin typeface="Arial"/>
              <a:ea typeface="Arial"/>
              <a:cs typeface="Arial"/>
              <a:sym typeface="Arial"/>
            </a:endParaRPr>
          </a:p>
          <a:p>
            <a:pPr indent="-368300" lvl="0" marL="457200" marR="0" rtl="0" algn="l">
              <a:lnSpc>
                <a:spcPct val="100000"/>
              </a:lnSpc>
              <a:spcBef>
                <a:spcPts val="0"/>
              </a:spcBef>
              <a:spcAft>
                <a:spcPts val="0"/>
              </a:spcAft>
              <a:buClr>
                <a:srgbClr val="000000"/>
              </a:buClr>
              <a:buSzPts val="2200"/>
              <a:buFont typeface="Arial"/>
              <a:buChar char="●"/>
            </a:pPr>
            <a:r>
              <a:rPr b="0" i="0" lang="en-GB" sz="2200" u="none" cap="none" strike="noStrike">
                <a:solidFill>
                  <a:srgbClr val="000000"/>
                </a:solidFill>
                <a:latin typeface="Arial"/>
                <a:ea typeface="Arial"/>
                <a:cs typeface="Arial"/>
                <a:sym typeface="Arial"/>
              </a:rPr>
              <a:t>Purchase revision resources</a:t>
            </a:r>
            <a:endParaRPr b="0" i="0" sz="2200" u="none" cap="none" strike="noStrike">
              <a:solidFill>
                <a:srgbClr val="000000"/>
              </a:solidFill>
              <a:latin typeface="Arial"/>
              <a:ea typeface="Arial"/>
              <a:cs typeface="Arial"/>
              <a:sym typeface="Arial"/>
            </a:endParaRPr>
          </a:p>
          <a:p>
            <a:pPr indent="-368300" lvl="0" marL="457200" marR="0" rtl="0" algn="l">
              <a:lnSpc>
                <a:spcPct val="100000"/>
              </a:lnSpc>
              <a:spcBef>
                <a:spcPts val="0"/>
              </a:spcBef>
              <a:spcAft>
                <a:spcPts val="0"/>
              </a:spcAft>
              <a:buSzPts val="2200"/>
              <a:buChar char="●"/>
            </a:pPr>
            <a:r>
              <a:rPr lang="en-GB" sz="2200"/>
              <a:t>Meet post 16 Providers</a:t>
            </a:r>
            <a:endParaRPr sz="2200"/>
          </a:p>
          <a:p>
            <a:pPr indent="0" lvl="0" marL="457200" marR="0" rtl="0" algn="l">
              <a:lnSpc>
                <a:spcPct val="100000"/>
              </a:lnSpc>
              <a:spcBef>
                <a:spcPts val="0"/>
              </a:spcBef>
              <a:spcAft>
                <a:spcPts val="0"/>
              </a:spcAft>
              <a:buClr>
                <a:srgbClr val="000000"/>
              </a:buClr>
              <a:buSzPts val="2600"/>
              <a:buFont typeface="Arial"/>
              <a:buNone/>
            </a:pPr>
            <a:r>
              <a:t/>
            </a:r>
            <a:endParaRPr b="0" i="0" sz="2600" u="none" cap="none" strike="noStrike">
              <a:solidFill>
                <a:srgbClr val="000000"/>
              </a:solidFill>
              <a:latin typeface="Arial"/>
              <a:ea typeface="Arial"/>
              <a:cs typeface="Arial"/>
              <a:sym typeface="Arial"/>
            </a:endParaRPr>
          </a:p>
        </p:txBody>
      </p:sp>
      <p:pic>
        <p:nvPicPr>
          <p:cNvPr descr="Millthorpe Logo" id="162" name="Google Shape;162;g140ebb7b1e0_0_210"/>
          <p:cNvPicPr preferRelativeResize="0"/>
          <p:nvPr/>
        </p:nvPicPr>
        <p:blipFill rotWithShape="1">
          <a:blip r:embed="rId3">
            <a:alphaModFix/>
          </a:blip>
          <a:srcRect b="0" l="0" r="0" t="0"/>
          <a:stretch/>
        </p:blipFill>
        <p:spPr>
          <a:xfrm>
            <a:off x="6826550" y="273350"/>
            <a:ext cx="2042175" cy="513450"/>
          </a:xfrm>
          <a:prstGeom prst="rect">
            <a:avLst/>
          </a:prstGeom>
          <a:noFill/>
          <a:ln>
            <a:noFill/>
          </a:ln>
        </p:spPr>
      </p:pic>
      <p:pic>
        <p:nvPicPr>
          <p:cNvPr id="163" name="Google Shape;163;g140ebb7b1e0_0_210"/>
          <p:cNvPicPr preferRelativeResize="0"/>
          <p:nvPr/>
        </p:nvPicPr>
        <p:blipFill>
          <a:blip r:embed="rId4">
            <a:alphaModFix/>
          </a:blip>
          <a:stretch>
            <a:fillRect/>
          </a:stretch>
        </p:blipFill>
        <p:spPr>
          <a:xfrm>
            <a:off x="544275" y="4321925"/>
            <a:ext cx="7591426" cy="44777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7" name="Shape 167"/>
        <p:cNvGrpSpPr/>
        <p:nvPr/>
      </p:nvGrpSpPr>
      <p:grpSpPr>
        <a:xfrm>
          <a:off x="0" y="0"/>
          <a:ext cx="0" cy="0"/>
          <a:chOff x="0" y="0"/>
          <a:chExt cx="0" cy="0"/>
        </a:xfrm>
      </p:grpSpPr>
      <p:sp>
        <p:nvSpPr>
          <p:cNvPr id="168" name="Google Shape;168;g3075c05fd85_0_424"/>
          <p:cNvSpPr txBox="1"/>
          <p:nvPr/>
        </p:nvSpPr>
        <p:spPr>
          <a:xfrm>
            <a:off x="471875" y="1124650"/>
            <a:ext cx="4372800" cy="3279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2"/>
              </a:solidFill>
              <a:latin typeface="Roboto"/>
              <a:ea typeface="Roboto"/>
              <a:cs typeface="Roboto"/>
              <a:sym typeface="Roboto"/>
            </a:endParaRPr>
          </a:p>
        </p:txBody>
      </p:sp>
      <p:sp>
        <p:nvSpPr>
          <p:cNvPr id="169" name="Google Shape;169;g3075c05fd85_0_424"/>
          <p:cNvSpPr txBox="1"/>
          <p:nvPr/>
        </p:nvSpPr>
        <p:spPr>
          <a:xfrm>
            <a:off x="408925" y="414400"/>
            <a:ext cx="7628700" cy="3989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b="1" lang="en-GB" sz="1800">
                <a:solidFill>
                  <a:schemeClr val="dk2"/>
                </a:solidFill>
                <a:latin typeface="Roboto"/>
                <a:ea typeface="Roboto"/>
                <a:cs typeface="Roboto"/>
                <a:sym typeface="Roboto"/>
              </a:rPr>
              <a:t>How can I be successful this year?</a:t>
            </a:r>
            <a:r>
              <a:rPr lang="en-GB" sz="1800">
                <a:solidFill>
                  <a:schemeClr val="dk2"/>
                </a:solidFill>
                <a:latin typeface="Roboto"/>
                <a:ea typeface="Roboto"/>
                <a:cs typeface="Roboto"/>
                <a:sym typeface="Roboto"/>
              </a:rPr>
              <a:t>  </a:t>
            </a:r>
            <a:endParaRPr sz="1800">
              <a:solidFill>
                <a:schemeClr val="dk2"/>
              </a:solidFill>
              <a:latin typeface="Roboto"/>
              <a:ea typeface="Roboto"/>
              <a:cs typeface="Roboto"/>
              <a:sym typeface="Roboto"/>
            </a:endParaRPr>
          </a:p>
          <a:p>
            <a:pPr indent="0" lvl="0" marL="0" marR="0" rtl="0" algn="l">
              <a:lnSpc>
                <a:spcPct val="100000"/>
              </a:lnSpc>
              <a:spcBef>
                <a:spcPts val="0"/>
              </a:spcBef>
              <a:spcAft>
                <a:spcPts val="0"/>
              </a:spcAft>
              <a:buNone/>
            </a:pPr>
            <a:r>
              <a:t/>
            </a:r>
            <a:endParaRPr sz="1800">
              <a:solidFill>
                <a:schemeClr val="dk2"/>
              </a:solidFill>
              <a:latin typeface="Roboto"/>
              <a:ea typeface="Roboto"/>
              <a:cs typeface="Roboto"/>
              <a:sym typeface="Roboto"/>
            </a:endParaRPr>
          </a:p>
          <a:p>
            <a:pPr indent="0" lvl="0" marL="0" marR="0" rtl="0" algn="l">
              <a:lnSpc>
                <a:spcPct val="100000"/>
              </a:lnSpc>
              <a:spcBef>
                <a:spcPts val="0"/>
              </a:spcBef>
              <a:spcAft>
                <a:spcPts val="0"/>
              </a:spcAft>
              <a:buNone/>
            </a:pPr>
            <a:r>
              <a:t/>
            </a:r>
            <a:endParaRPr sz="1800">
              <a:solidFill>
                <a:schemeClr val="dk2"/>
              </a:solidFill>
              <a:latin typeface="Roboto"/>
              <a:ea typeface="Roboto"/>
              <a:cs typeface="Roboto"/>
              <a:sym typeface="Roboto"/>
            </a:endParaRPr>
          </a:p>
          <a:p>
            <a:pPr indent="0" lvl="0" marL="457200" marR="0" rtl="0" algn="l">
              <a:lnSpc>
                <a:spcPct val="100000"/>
              </a:lnSpc>
              <a:spcBef>
                <a:spcPts val="0"/>
              </a:spcBef>
              <a:spcAft>
                <a:spcPts val="0"/>
              </a:spcAft>
              <a:buNone/>
            </a:pPr>
            <a:r>
              <a:t/>
            </a:r>
            <a:endParaRPr sz="1800">
              <a:solidFill>
                <a:schemeClr val="dk2"/>
              </a:solidFill>
              <a:latin typeface="Roboto"/>
              <a:ea typeface="Roboto"/>
              <a:cs typeface="Roboto"/>
              <a:sym typeface="Roboto"/>
            </a:endParaRPr>
          </a:p>
          <a:p>
            <a:pPr indent="0" lvl="0" marL="457200" marR="0" rtl="0" algn="l">
              <a:lnSpc>
                <a:spcPct val="100000"/>
              </a:lnSpc>
              <a:spcBef>
                <a:spcPts val="0"/>
              </a:spcBef>
              <a:spcAft>
                <a:spcPts val="0"/>
              </a:spcAft>
              <a:buNone/>
            </a:pPr>
            <a:r>
              <a:t/>
            </a:r>
            <a:endParaRPr b="0" i="0" sz="1800" u="none" cap="none" strike="noStrike">
              <a:solidFill>
                <a:schemeClr val="dk2"/>
              </a:solidFill>
              <a:latin typeface="Roboto"/>
              <a:ea typeface="Roboto"/>
              <a:cs typeface="Roboto"/>
              <a:sym typeface="Roboto"/>
            </a:endParaRPr>
          </a:p>
        </p:txBody>
      </p:sp>
      <p:pic>
        <p:nvPicPr>
          <p:cNvPr descr="Millthorpe Logo" id="170" name="Google Shape;170;g3075c05fd85_0_424"/>
          <p:cNvPicPr preferRelativeResize="0"/>
          <p:nvPr/>
        </p:nvPicPr>
        <p:blipFill rotWithShape="1">
          <a:blip r:embed="rId3">
            <a:alphaModFix/>
          </a:blip>
          <a:srcRect b="0" l="0" r="0" t="0"/>
          <a:stretch/>
        </p:blipFill>
        <p:spPr>
          <a:xfrm>
            <a:off x="6826550" y="273350"/>
            <a:ext cx="2042175" cy="513450"/>
          </a:xfrm>
          <a:prstGeom prst="rect">
            <a:avLst/>
          </a:prstGeom>
          <a:noFill/>
          <a:ln>
            <a:noFill/>
          </a:ln>
        </p:spPr>
      </p:pic>
      <p:pic>
        <p:nvPicPr>
          <p:cNvPr id="171" name="Google Shape;171;g3075c05fd85_0_424"/>
          <p:cNvPicPr preferRelativeResize="0"/>
          <p:nvPr/>
        </p:nvPicPr>
        <p:blipFill rotWithShape="1">
          <a:blip r:embed="rId4">
            <a:alphaModFix/>
          </a:blip>
          <a:srcRect b="0" l="0" r="0" t="0"/>
          <a:stretch/>
        </p:blipFill>
        <p:spPr>
          <a:xfrm>
            <a:off x="2578225" y="1073597"/>
            <a:ext cx="3830775" cy="2874975"/>
          </a:xfrm>
          <a:prstGeom prst="rect">
            <a:avLst/>
          </a:prstGeom>
          <a:noFill/>
          <a:ln>
            <a:noFill/>
          </a:ln>
        </p:spPr>
      </p:pic>
      <p:pic>
        <p:nvPicPr>
          <p:cNvPr id="172" name="Google Shape;172;g3075c05fd85_0_424"/>
          <p:cNvPicPr preferRelativeResize="0"/>
          <p:nvPr/>
        </p:nvPicPr>
        <p:blipFill>
          <a:blip r:embed="rId5">
            <a:alphaModFix/>
          </a:blip>
          <a:stretch>
            <a:fillRect/>
          </a:stretch>
        </p:blipFill>
        <p:spPr>
          <a:xfrm>
            <a:off x="1389949" y="4223925"/>
            <a:ext cx="6753702" cy="51345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6" name="Shape 176"/>
        <p:cNvGrpSpPr/>
        <p:nvPr/>
      </p:nvGrpSpPr>
      <p:grpSpPr>
        <a:xfrm>
          <a:off x="0" y="0"/>
          <a:ext cx="0" cy="0"/>
          <a:chOff x="0" y="0"/>
          <a:chExt cx="0" cy="0"/>
        </a:xfrm>
      </p:grpSpPr>
      <p:sp>
        <p:nvSpPr>
          <p:cNvPr id="177" name="Google Shape;177;g3075c05fd85_0_413"/>
          <p:cNvSpPr txBox="1"/>
          <p:nvPr>
            <p:ph type="title"/>
          </p:nvPr>
        </p:nvSpPr>
        <p:spPr>
          <a:xfrm>
            <a:off x="311700" y="331350"/>
            <a:ext cx="8520600" cy="607800"/>
          </a:xfrm>
          <a:prstGeom prst="rect">
            <a:avLst/>
          </a:prstGeom>
          <a:noFill/>
          <a:ln>
            <a:noFill/>
          </a:ln>
        </p:spPr>
        <p:txBody>
          <a:bodyPr anchorCtr="0" anchor="t" bIns="91425" lIns="91425" spcFirstLastPara="1" rIns="91425" wrap="square" tIns="91425">
            <a:normAutofit/>
          </a:bodyPr>
          <a:lstStyle/>
          <a:p>
            <a:pPr indent="0" lvl="0" marL="0" rtl="0" algn="l">
              <a:lnSpc>
                <a:spcPct val="100000"/>
              </a:lnSpc>
              <a:spcBef>
                <a:spcPts val="0"/>
              </a:spcBef>
              <a:spcAft>
                <a:spcPts val="0"/>
              </a:spcAft>
              <a:buSzPts val="3333"/>
              <a:buNone/>
            </a:pPr>
            <a:r>
              <a:rPr b="1" lang="en-GB" sz="2400"/>
              <a:t>Support this year...planned but responsive</a:t>
            </a:r>
            <a:endParaRPr b="1" sz="2400"/>
          </a:p>
        </p:txBody>
      </p:sp>
      <p:sp>
        <p:nvSpPr>
          <p:cNvPr id="178" name="Google Shape;178;g3075c05fd85_0_413"/>
          <p:cNvSpPr txBox="1"/>
          <p:nvPr/>
        </p:nvSpPr>
        <p:spPr>
          <a:xfrm>
            <a:off x="471875" y="1124650"/>
            <a:ext cx="4372800" cy="3279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2"/>
              </a:solidFill>
              <a:latin typeface="Roboto"/>
              <a:ea typeface="Roboto"/>
              <a:cs typeface="Roboto"/>
              <a:sym typeface="Roboto"/>
            </a:endParaRPr>
          </a:p>
        </p:txBody>
      </p:sp>
      <p:sp>
        <p:nvSpPr>
          <p:cNvPr id="179" name="Google Shape;179;g3075c05fd85_0_413"/>
          <p:cNvSpPr txBox="1"/>
          <p:nvPr/>
        </p:nvSpPr>
        <p:spPr>
          <a:xfrm>
            <a:off x="408925" y="1081350"/>
            <a:ext cx="7628700" cy="3606000"/>
          </a:xfrm>
          <a:prstGeom prst="rect">
            <a:avLst/>
          </a:prstGeom>
          <a:noFill/>
          <a:ln>
            <a:noFill/>
          </a:ln>
        </p:spPr>
        <p:txBody>
          <a:bodyPr anchorCtr="0" anchor="t" bIns="91425" lIns="91425" spcFirstLastPara="1" rIns="91425" wrap="square" tIns="91425">
            <a:noAutofit/>
          </a:bodyPr>
          <a:lstStyle/>
          <a:p>
            <a:pPr indent="-323850" lvl="0" marL="457200" marR="0" rtl="0" algn="l">
              <a:lnSpc>
                <a:spcPct val="100000"/>
              </a:lnSpc>
              <a:spcBef>
                <a:spcPts val="0"/>
              </a:spcBef>
              <a:spcAft>
                <a:spcPts val="0"/>
              </a:spcAft>
              <a:buClr>
                <a:schemeClr val="dk2"/>
              </a:buClr>
              <a:buSzPts val="1500"/>
              <a:buFont typeface="Roboto"/>
              <a:buChar char="●"/>
            </a:pPr>
            <a:r>
              <a:rPr i="0" lang="en-GB" sz="1500" u="none" cap="none" strike="noStrike">
                <a:solidFill>
                  <a:schemeClr val="dk2"/>
                </a:solidFill>
                <a:latin typeface="Roboto"/>
                <a:ea typeface="Roboto"/>
                <a:cs typeface="Roboto"/>
                <a:sym typeface="Roboto"/>
              </a:rPr>
              <a:t>Expertly planned, timed and delivered lessons</a:t>
            </a:r>
            <a:endParaRPr i="0" sz="1500" u="none" cap="none" strike="noStrike">
              <a:solidFill>
                <a:schemeClr val="dk2"/>
              </a:solidFill>
              <a:latin typeface="Roboto"/>
              <a:ea typeface="Roboto"/>
              <a:cs typeface="Roboto"/>
              <a:sym typeface="Roboto"/>
            </a:endParaRPr>
          </a:p>
          <a:p>
            <a:pPr indent="-323850" lvl="0" marL="457200" marR="0" rtl="0" algn="l">
              <a:lnSpc>
                <a:spcPct val="100000"/>
              </a:lnSpc>
              <a:spcBef>
                <a:spcPts val="0"/>
              </a:spcBef>
              <a:spcAft>
                <a:spcPts val="0"/>
              </a:spcAft>
              <a:buClr>
                <a:schemeClr val="dk2"/>
              </a:buClr>
              <a:buSzPts val="1500"/>
              <a:buFont typeface="Roboto"/>
              <a:buChar char="●"/>
            </a:pPr>
            <a:r>
              <a:rPr i="0" lang="en-GB" sz="1500" u="none" cap="none" strike="noStrike">
                <a:solidFill>
                  <a:schemeClr val="dk2"/>
                </a:solidFill>
                <a:latin typeface="Roboto"/>
                <a:ea typeface="Roboto"/>
                <a:cs typeface="Roboto"/>
                <a:sym typeface="Roboto"/>
              </a:rPr>
              <a:t>Teachers are the experts- examiners</a:t>
            </a:r>
            <a:endParaRPr i="0" sz="1500" u="none" cap="none" strike="noStrike">
              <a:solidFill>
                <a:schemeClr val="dk2"/>
              </a:solidFill>
              <a:latin typeface="Roboto"/>
              <a:ea typeface="Roboto"/>
              <a:cs typeface="Roboto"/>
              <a:sym typeface="Roboto"/>
            </a:endParaRPr>
          </a:p>
          <a:p>
            <a:pPr indent="-323850" lvl="0" marL="457200" marR="0" rtl="0" algn="l">
              <a:lnSpc>
                <a:spcPct val="100000"/>
              </a:lnSpc>
              <a:spcBef>
                <a:spcPts val="0"/>
              </a:spcBef>
              <a:spcAft>
                <a:spcPts val="0"/>
              </a:spcAft>
              <a:buClr>
                <a:srgbClr val="1F1F1F"/>
              </a:buClr>
              <a:buSzPts val="1500"/>
              <a:buFont typeface="Roboto"/>
              <a:buChar char="●"/>
            </a:pPr>
            <a:r>
              <a:rPr i="0" lang="en-GB" sz="1500" u="none" cap="none" strike="noStrike">
                <a:solidFill>
                  <a:srgbClr val="1F1F1F"/>
                </a:solidFill>
                <a:latin typeface="Roboto"/>
                <a:ea typeface="Roboto"/>
                <a:cs typeface="Roboto"/>
                <a:sym typeface="Roboto"/>
              </a:rPr>
              <a:t>Regular Standardised Assessments- Every Mark Matters</a:t>
            </a:r>
            <a:endParaRPr i="0" sz="1500" u="none" cap="none" strike="noStrike">
              <a:solidFill>
                <a:srgbClr val="1F1F1F"/>
              </a:solidFill>
              <a:latin typeface="Roboto"/>
              <a:ea typeface="Roboto"/>
              <a:cs typeface="Roboto"/>
              <a:sym typeface="Roboto"/>
            </a:endParaRPr>
          </a:p>
          <a:p>
            <a:pPr indent="-323850" lvl="0" marL="457200" marR="0" rtl="0" algn="l">
              <a:lnSpc>
                <a:spcPct val="100000"/>
              </a:lnSpc>
              <a:spcBef>
                <a:spcPts val="0"/>
              </a:spcBef>
              <a:spcAft>
                <a:spcPts val="0"/>
              </a:spcAft>
              <a:buClr>
                <a:srgbClr val="1F1F1F"/>
              </a:buClr>
              <a:buSzPts val="1500"/>
              <a:buFont typeface="Roboto"/>
              <a:buChar char="●"/>
            </a:pPr>
            <a:r>
              <a:rPr lang="en-GB" sz="1500">
                <a:solidFill>
                  <a:srgbClr val="1F1F1F"/>
                </a:solidFill>
                <a:latin typeface="Roboto"/>
                <a:ea typeface="Roboto"/>
                <a:cs typeface="Roboto"/>
                <a:sym typeface="Roboto"/>
              </a:rPr>
              <a:t>Walking Talking Mock Exams</a:t>
            </a:r>
            <a:endParaRPr sz="1500">
              <a:solidFill>
                <a:srgbClr val="1F1F1F"/>
              </a:solidFill>
              <a:latin typeface="Roboto"/>
              <a:ea typeface="Roboto"/>
              <a:cs typeface="Roboto"/>
              <a:sym typeface="Roboto"/>
            </a:endParaRPr>
          </a:p>
          <a:p>
            <a:pPr indent="-323850" lvl="0" marL="457200" marR="0" rtl="0" algn="l">
              <a:lnSpc>
                <a:spcPct val="100000"/>
              </a:lnSpc>
              <a:spcBef>
                <a:spcPts val="0"/>
              </a:spcBef>
              <a:spcAft>
                <a:spcPts val="0"/>
              </a:spcAft>
              <a:buClr>
                <a:srgbClr val="1F1F1F"/>
              </a:buClr>
              <a:buSzPts val="1500"/>
              <a:buFont typeface="Roboto"/>
              <a:buChar char="●"/>
            </a:pPr>
            <a:r>
              <a:rPr lang="en-GB" sz="1500">
                <a:solidFill>
                  <a:srgbClr val="1F1F1F"/>
                </a:solidFill>
                <a:latin typeface="Roboto"/>
                <a:ea typeface="Roboto"/>
                <a:cs typeface="Roboto"/>
                <a:sym typeface="Roboto"/>
              </a:rPr>
              <a:t>PPE</a:t>
            </a:r>
            <a:endParaRPr sz="1500">
              <a:solidFill>
                <a:srgbClr val="1F1F1F"/>
              </a:solidFill>
              <a:latin typeface="Roboto"/>
              <a:ea typeface="Roboto"/>
              <a:cs typeface="Roboto"/>
              <a:sym typeface="Roboto"/>
            </a:endParaRPr>
          </a:p>
          <a:p>
            <a:pPr indent="-323850" lvl="0" marL="457200" marR="0" rtl="0" algn="l">
              <a:lnSpc>
                <a:spcPct val="100000"/>
              </a:lnSpc>
              <a:spcBef>
                <a:spcPts val="0"/>
              </a:spcBef>
              <a:spcAft>
                <a:spcPts val="0"/>
              </a:spcAft>
              <a:buClr>
                <a:srgbClr val="1F1F1F"/>
              </a:buClr>
              <a:buSzPts val="1500"/>
              <a:buFont typeface="Roboto"/>
              <a:buChar char="●"/>
            </a:pPr>
            <a:r>
              <a:rPr lang="en-GB" sz="1500">
                <a:solidFill>
                  <a:srgbClr val="1F1F1F"/>
                </a:solidFill>
                <a:latin typeface="Roboto"/>
                <a:ea typeface="Roboto"/>
                <a:cs typeface="Roboto"/>
                <a:sym typeface="Roboto"/>
              </a:rPr>
              <a:t>How to revise sessions</a:t>
            </a:r>
            <a:endParaRPr sz="1500">
              <a:solidFill>
                <a:srgbClr val="1F1F1F"/>
              </a:solidFill>
              <a:latin typeface="Roboto"/>
              <a:ea typeface="Roboto"/>
              <a:cs typeface="Roboto"/>
              <a:sym typeface="Roboto"/>
            </a:endParaRPr>
          </a:p>
          <a:p>
            <a:pPr indent="0" lvl="0" marL="0" marR="0" rtl="0" algn="l">
              <a:lnSpc>
                <a:spcPct val="100000"/>
              </a:lnSpc>
              <a:spcBef>
                <a:spcPts val="0"/>
              </a:spcBef>
              <a:spcAft>
                <a:spcPts val="0"/>
              </a:spcAft>
              <a:buNone/>
            </a:pPr>
            <a:r>
              <a:t/>
            </a:r>
            <a:endParaRPr sz="1500">
              <a:solidFill>
                <a:srgbClr val="1F1F1F"/>
              </a:solidFill>
              <a:latin typeface="Roboto"/>
              <a:ea typeface="Roboto"/>
              <a:cs typeface="Roboto"/>
              <a:sym typeface="Roboto"/>
            </a:endParaRPr>
          </a:p>
          <a:p>
            <a:pPr indent="0" lvl="0" marL="0" marR="0" rtl="0" algn="l">
              <a:lnSpc>
                <a:spcPct val="100000"/>
              </a:lnSpc>
              <a:spcBef>
                <a:spcPts val="0"/>
              </a:spcBef>
              <a:spcAft>
                <a:spcPts val="0"/>
              </a:spcAft>
              <a:buClr>
                <a:srgbClr val="000000"/>
              </a:buClr>
              <a:buSzPts val="1500"/>
              <a:buFont typeface="Arial"/>
              <a:buNone/>
            </a:pPr>
            <a:r>
              <a:t/>
            </a:r>
            <a:endParaRPr b="0" i="0" sz="1500" u="none" cap="none" strike="noStrike">
              <a:solidFill>
                <a:schemeClr val="dk2"/>
              </a:solidFill>
              <a:latin typeface="Roboto"/>
              <a:ea typeface="Roboto"/>
              <a:cs typeface="Roboto"/>
              <a:sym typeface="Roboto"/>
            </a:endParaRPr>
          </a:p>
          <a:p>
            <a:pPr indent="-323850" lvl="0" marL="457200" marR="0" rtl="0" algn="l">
              <a:lnSpc>
                <a:spcPct val="100000"/>
              </a:lnSpc>
              <a:spcBef>
                <a:spcPts val="0"/>
              </a:spcBef>
              <a:spcAft>
                <a:spcPts val="0"/>
              </a:spcAft>
              <a:buClr>
                <a:schemeClr val="dk2"/>
              </a:buClr>
              <a:buSzPts val="1500"/>
              <a:buFont typeface="Roboto"/>
              <a:buChar char="●"/>
            </a:pPr>
            <a:r>
              <a:rPr b="1" i="0" lang="en-GB" sz="1500" u="none" cap="none" strike="noStrike">
                <a:solidFill>
                  <a:schemeClr val="dk2"/>
                </a:solidFill>
                <a:latin typeface="Roboto"/>
                <a:ea typeface="Roboto"/>
                <a:cs typeface="Roboto"/>
                <a:sym typeface="Roboto"/>
              </a:rPr>
              <a:t>SEND Support</a:t>
            </a:r>
            <a:endParaRPr b="0" i="0" sz="1500" u="none" cap="none" strike="noStrike">
              <a:solidFill>
                <a:schemeClr val="dk2"/>
              </a:solidFill>
              <a:latin typeface="Roboto"/>
              <a:ea typeface="Roboto"/>
              <a:cs typeface="Roboto"/>
              <a:sym typeface="Roboto"/>
            </a:endParaRPr>
          </a:p>
          <a:p>
            <a:pPr indent="-323850" lvl="0" marL="457200" marR="0" rtl="0" algn="l">
              <a:lnSpc>
                <a:spcPct val="100000"/>
              </a:lnSpc>
              <a:spcBef>
                <a:spcPts val="0"/>
              </a:spcBef>
              <a:spcAft>
                <a:spcPts val="0"/>
              </a:spcAft>
              <a:buClr>
                <a:schemeClr val="dk2"/>
              </a:buClr>
              <a:buSzPts val="1500"/>
              <a:buFont typeface="Roboto"/>
              <a:buChar char="●"/>
            </a:pPr>
            <a:r>
              <a:rPr b="1" i="0" lang="en-GB" sz="1500" u="none" cap="none" strike="noStrike">
                <a:solidFill>
                  <a:schemeClr val="dk2"/>
                </a:solidFill>
                <a:latin typeface="Roboto"/>
                <a:ea typeface="Roboto"/>
                <a:cs typeface="Roboto"/>
                <a:sym typeface="Roboto"/>
              </a:rPr>
              <a:t>Year Team</a:t>
            </a:r>
            <a:endParaRPr b="0" i="0" sz="1500" u="none" cap="none" strike="noStrike">
              <a:solidFill>
                <a:schemeClr val="dk2"/>
              </a:solidFill>
              <a:latin typeface="Roboto"/>
              <a:ea typeface="Roboto"/>
              <a:cs typeface="Roboto"/>
              <a:sym typeface="Roboto"/>
            </a:endParaRPr>
          </a:p>
          <a:p>
            <a:pPr indent="-323850" lvl="0" marL="457200" marR="0" rtl="0" algn="l">
              <a:lnSpc>
                <a:spcPct val="100000"/>
              </a:lnSpc>
              <a:spcBef>
                <a:spcPts val="0"/>
              </a:spcBef>
              <a:spcAft>
                <a:spcPts val="0"/>
              </a:spcAft>
              <a:buClr>
                <a:schemeClr val="dk2"/>
              </a:buClr>
              <a:buSzPts val="1500"/>
              <a:buFont typeface="Roboto"/>
              <a:buChar char="●"/>
            </a:pPr>
            <a:r>
              <a:rPr b="1" i="0" lang="en-GB" sz="1500" u="none" cap="none" strike="noStrike">
                <a:solidFill>
                  <a:schemeClr val="dk2"/>
                </a:solidFill>
                <a:latin typeface="Roboto"/>
                <a:ea typeface="Roboto"/>
                <a:cs typeface="Roboto"/>
                <a:sym typeface="Roboto"/>
              </a:rPr>
              <a:t>Form Tutor</a:t>
            </a:r>
            <a:endParaRPr b="1" i="0" sz="1500" u="none" cap="none" strike="noStrike">
              <a:solidFill>
                <a:schemeClr val="dk2"/>
              </a:solidFill>
              <a:latin typeface="Roboto"/>
              <a:ea typeface="Roboto"/>
              <a:cs typeface="Roboto"/>
              <a:sym typeface="Roboto"/>
            </a:endParaRPr>
          </a:p>
          <a:p>
            <a:pPr indent="-323850" lvl="0" marL="457200" marR="0" rtl="0" algn="l">
              <a:lnSpc>
                <a:spcPct val="100000"/>
              </a:lnSpc>
              <a:spcBef>
                <a:spcPts val="0"/>
              </a:spcBef>
              <a:spcAft>
                <a:spcPts val="0"/>
              </a:spcAft>
              <a:buClr>
                <a:schemeClr val="dk2"/>
              </a:buClr>
              <a:buSzPts val="1500"/>
              <a:buFont typeface="Roboto"/>
              <a:buChar char="●"/>
            </a:pPr>
            <a:r>
              <a:rPr b="1" i="0" lang="en-GB" sz="1500" u="none" cap="none" strike="noStrike">
                <a:solidFill>
                  <a:schemeClr val="dk2"/>
                </a:solidFill>
                <a:latin typeface="Roboto"/>
                <a:ea typeface="Roboto"/>
                <a:cs typeface="Roboto"/>
                <a:sym typeface="Roboto"/>
              </a:rPr>
              <a:t>Attendance Team</a:t>
            </a:r>
            <a:endParaRPr b="1" i="0" sz="1500" u="none" cap="none" strike="noStrike">
              <a:solidFill>
                <a:schemeClr val="dk2"/>
              </a:solidFill>
              <a:latin typeface="Roboto"/>
              <a:ea typeface="Roboto"/>
              <a:cs typeface="Roboto"/>
              <a:sym typeface="Roboto"/>
            </a:endParaRPr>
          </a:p>
          <a:p>
            <a:pPr indent="-323850" lvl="0" marL="457200" marR="0" rtl="0" algn="l">
              <a:lnSpc>
                <a:spcPct val="100000"/>
              </a:lnSpc>
              <a:spcBef>
                <a:spcPts val="0"/>
              </a:spcBef>
              <a:spcAft>
                <a:spcPts val="0"/>
              </a:spcAft>
              <a:buClr>
                <a:schemeClr val="dk2"/>
              </a:buClr>
              <a:buSzPts val="1500"/>
              <a:buFont typeface="Roboto"/>
              <a:buChar char="●"/>
            </a:pPr>
            <a:r>
              <a:rPr b="1" lang="en-GB" sz="1500">
                <a:solidFill>
                  <a:schemeClr val="dk2"/>
                </a:solidFill>
                <a:latin typeface="Roboto"/>
                <a:ea typeface="Roboto"/>
                <a:cs typeface="Roboto"/>
                <a:sym typeface="Roboto"/>
              </a:rPr>
              <a:t>Exams Team</a:t>
            </a:r>
            <a:r>
              <a:rPr lang="en-GB" sz="1500"/>
              <a:t> </a:t>
            </a:r>
            <a:endParaRPr b="1" i="0" sz="1500" u="none" cap="none" strike="noStrike">
              <a:solidFill>
                <a:schemeClr val="dk2"/>
              </a:solidFill>
              <a:latin typeface="Roboto"/>
              <a:ea typeface="Roboto"/>
              <a:cs typeface="Roboto"/>
              <a:sym typeface="Roboto"/>
            </a:endParaRPr>
          </a:p>
        </p:txBody>
      </p:sp>
      <p:pic>
        <p:nvPicPr>
          <p:cNvPr descr="Millthorpe Logo" id="180" name="Google Shape;180;g3075c05fd85_0_413"/>
          <p:cNvPicPr preferRelativeResize="0"/>
          <p:nvPr/>
        </p:nvPicPr>
        <p:blipFill rotWithShape="1">
          <a:blip r:embed="rId3">
            <a:alphaModFix/>
          </a:blip>
          <a:srcRect b="0" l="0" r="0" t="0"/>
          <a:stretch/>
        </p:blipFill>
        <p:spPr>
          <a:xfrm>
            <a:off x="6826550" y="273350"/>
            <a:ext cx="2042175" cy="513450"/>
          </a:xfrm>
          <a:prstGeom prst="rect">
            <a:avLst/>
          </a:prstGeom>
          <a:noFill/>
          <a:ln>
            <a:noFill/>
          </a:ln>
        </p:spPr>
      </p:pic>
      <p:pic>
        <p:nvPicPr>
          <p:cNvPr id="181" name="Google Shape;181;g3075c05fd85_0_413"/>
          <p:cNvPicPr preferRelativeResize="0"/>
          <p:nvPr/>
        </p:nvPicPr>
        <p:blipFill rotWithShape="1">
          <a:blip r:embed="rId4">
            <a:alphaModFix/>
          </a:blip>
          <a:srcRect b="6872" l="0" r="0" t="0"/>
          <a:stretch/>
        </p:blipFill>
        <p:spPr>
          <a:xfrm>
            <a:off x="7699925" y="1081350"/>
            <a:ext cx="1050500" cy="1022075"/>
          </a:xfrm>
          <a:prstGeom prst="rect">
            <a:avLst/>
          </a:prstGeom>
          <a:noFill/>
          <a:ln>
            <a:noFill/>
          </a:ln>
        </p:spPr>
      </p:pic>
      <p:sp>
        <p:nvSpPr>
          <p:cNvPr id="182" name="Google Shape;182;g3075c05fd85_0_413"/>
          <p:cNvSpPr txBox="1"/>
          <p:nvPr/>
        </p:nvSpPr>
        <p:spPr>
          <a:xfrm>
            <a:off x="2361800" y="2895425"/>
            <a:ext cx="4899900" cy="400200"/>
          </a:xfrm>
          <a:prstGeom prst="rect">
            <a:avLst/>
          </a:prstGeom>
          <a:solidFill>
            <a:srgbClr val="F3F3F3"/>
          </a:solid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1" i="0" lang="en-GB" sz="1400" u="none" cap="none" strike="noStrike">
                <a:solidFill>
                  <a:srgbClr val="000000"/>
                </a:solidFill>
                <a:latin typeface="Arial"/>
                <a:ea typeface="Arial"/>
                <a:cs typeface="Arial"/>
                <a:sym typeface="Arial"/>
              </a:rPr>
              <a:t>SEND</a:t>
            </a:r>
            <a:r>
              <a:rPr b="0" i="0" lang="en-GB" sz="1400" u="none" cap="none" strike="noStrike">
                <a:solidFill>
                  <a:srgbClr val="000000"/>
                </a:solidFill>
                <a:latin typeface="Arial"/>
                <a:ea typeface="Arial"/>
                <a:cs typeface="Arial"/>
                <a:sym typeface="Arial"/>
              </a:rPr>
              <a:t> (send@millthorpe.</a:t>
            </a:r>
            <a:r>
              <a:rPr lang="en-GB"/>
              <a:t>elt.org.uk</a:t>
            </a:r>
            <a:r>
              <a:rPr b="0" i="0" lang="en-GB" sz="1400" u="none" cap="none" strike="noStrike">
                <a:solidFill>
                  <a:srgbClr val="000000"/>
                </a:solidFill>
                <a:latin typeface="Arial"/>
                <a:ea typeface="Arial"/>
                <a:cs typeface="Arial"/>
                <a:sym typeface="Arial"/>
              </a:rPr>
              <a:t>) Access arrangements </a:t>
            </a:r>
            <a:endParaRPr b="0" i="0" sz="1400" u="none" cap="none" strike="noStrike">
              <a:solidFill>
                <a:srgbClr val="000000"/>
              </a:solidFill>
              <a:latin typeface="Arial"/>
              <a:ea typeface="Arial"/>
              <a:cs typeface="Arial"/>
              <a:sym typeface="Arial"/>
            </a:endParaRPr>
          </a:p>
        </p:txBody>
      </p:sp>
      <p:sp>
        <p:nvSpPr>
          <p:cNvPr id="183" name="Google Shape;183;g3075c05fd85_0_413"/>
          <p:cNvSpPr txBox="1"/>
          <p:nvPr/>
        </p:nvSpPr>
        <p:spPr>
          <a:xfrm>
            <a:off x="533475" y="4287150"/>
            <a:ext cx="5746500" cy="400200"/>
          </a:xfrm>
          <a:prstGeom prst="rect">
            <a:avLst/>
          </a:prstGeom>
          <a:solidFill>
            <a:srgbClr val="F3F3F3"/>
          </a:solid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1" i="0" lang="en-GB" sz="1400" u="none" cap="none" strike="noStrike">
                <a:solidFill>
                  <a:srgbClr val="000000"/>
                </a:solidFill>
                <a:latin typeface="Arial"/>
                <a:ea typeface="Arial"/>
                <a:cs typeface="Arial"/>
                <a:sym typeface="Arial"/>
              </a:rPr>
              <a:t>All other communication-</a:t>
            </a:r>
            <a:r>
              <a:rPr b="0" i="0" lang="en-GB" sz="1400" u="none" cap="none" strike="noStrike">
                <a:solidFill>
                  <a:srgbClr val="000000"/>
                </a:solidFill>
                <a:latin typeface="Arial"/>
                <a:ea typeface="Arial"/>
                <a:cs typeface="Arial"/>
                <a:sym typeface="Arial"/>
              </a:rPr>
              <a:t> admin@millthorpe.</a:t>
            </a:r>
            <a:r>
              <a:rPr lang="en-GB"/>
              <a:t>elt.org.uk</a:t>
            </a:r>
            <a:endParaRPr b="0" i="0" sz="1400" u="none" cap="none" strike="noStrike">
              <a:solidFill>
                <a:srgbClr val="000000"/>
              </a:solidFill>
              <a:latin typeface="Arial"/>
              <a:ea typeface="Arial"/>
              <a:cs typeface="Arial"/>
              <a:sym typeface="Arial"/>
            </a:endParaRPr>
          </a:p>
        </p:txBody>
      </p:sp>
      <p:sp>
        <p:nvSpPr>
          <p:cNvPr id="184" name="Google Shape;184;g3075c05fd85_0_413"/>
          <p:cNvSpPr txBox="1"/>
          <p:nvPr/>
        </p:nvSpPr>
        <p:spPr>
          <a:xfrm>
            <a:off x="2491200" y="3651100"/>
            <a:ext cx="2740200" cy="400200"/>
          </a:xfrm>
          <a:prstGeom prst="rect">
            <a:avLst/>
          </a:prstGeom>
          <a:solidFill>
            <a:srgbClr val="F3F3F3"/>
          </a:solid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1" lang="en-GB"/>
              <a:t>exams</a:t>
            </a:r>
            <a:r>
              <a:rPr b="0" i="0" lang="en-GB" sz="1400" u="none" cap="none" strike="noStrike">
                <a:solidFill>
                  <a:srgbClr val="000000"/>
                </a:solidFill>
                <a:latin typeface="Arial"/>
                <a:ea typeface="Arial"/>
                <a:cs typeface="Arial"/>
                <a:sym typeface="Arial"/>
              </a:rPr>
              <a:t>@millthorpe.</a:t>
            </a:r>
            <a:r>
              <a:rPr lang="en-GB"/>
              <a:t>elt.org.uk</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8" name="Shape 188"/>
        <p:cNvGrpSpPr/>
        <p:nvPr/>
      </p:nvGrpSpPr>
      <p:grpSpPr>
        <a:xfrm>
          <a:off x="0" y="0"/>
          <a:ext cx="0" cy="0"/>
          <a:chOff x="0" y="0"/>
          <a:chExt cx="0" cy="0"/>
        </a:xfrm>
      </p:grpSpPr>
      <p:sp>
        <p:nvSpPr>
          <p:cNvPr id="189" name="Google Shape;189;g3fa5fc834b9_0_1"/>
          <p:cNvSpPr txBox="1"/>
          <p:nvPr>
            <p:ph type="title"/>
          </p:nvPr>
        </p:nvSpPr>
        <p:spPr>
          <a:xfrm>
            <a:off x="369575" y="66050"/>
            <a:ext cx="8520600" cy="607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3000"/>
              <a:buNone/>
            </a:pPr>
            <a:r>
              <a:rPr b="1" lang="en-GB" sz="2300">
                <a:solidFill>
                  <a:schemeClr val="dk2"/>
                </a:solidFill>
              </a:rPr>
              <a:t>Attendance- School </a:t>
            </a:r>
            <a:endParaRPr b="1" sz="3900"/>
          </a:p>
        </p:txBody>
      </p:sp>
      <p:pic>
        <p:nvPicPr>
          <p:cNvPr descr="Millthorpe Logo" id="190" name="Google Shape;190;g3fa5fc834b9_0_1"/>
          <p:cNvPicPr preferRelativeResize="0"/>
          <p:nvPr/>
        </p:nvPicPr>
        <p:blipFill rotWithShape="1">
          <a:blip r:embed="rId3">
            <a:alphaModFix/>
          </a:blip>
          <a:srcRect b="0" l="0" r="0" t="0"/>
          <a:stretch/>
        </p:blipFill>
        <p:spPr>
          <a:xfrm>
            <a:off x="6848000" y="113225"/>
            <a:ext cx="2042175" cy="513450"/>
          </a:xfrm>
          <a:prstGeom prst="rect">
            <a:avLst/>
          </a:prstGeom>
          <a:noFill/>
          <a:ln>
            <a:noFill/>
          </a:ln>
        </p:spPr>
      </p:pic>
      <p:pic>
        <p:nvPicPr>
          <p:cNvPr id="191" name="Google Shape;191;g3fa5fc834b9_0_1"/>
          <p:cNvPicPr preferRelativeResize="0"/>
          <p:nvPr/>
        </p:nvPicPr>
        <p:blipFill rotWithShape="1">
          <a:blip r:embed="rId4">
            <a:alphaModFix/>
          </a:blip>
          <a:srcRect b="0" l="0" r="0" t="0"/>
          <a:stretch/>
        </p:blipFill>
        <p:spPr>
          <a:xfrm>
            <a:off x="6903218" y="2571748"/>
            <a:ext cx="2042176" cy="1148725"/>
          </a:xfrm>
          <a:prstGeom prst="rect">
            <a:avLst/>
          </a:prstGeom>
          <a:noFill/>
          <a:ln>
            <a:noFill/>
          </a:ln>
        </p:spPr>
      </p:pic>
      <p:pic>
        <p:nvPicPr>
          <p:cNvPr id="192" name="Google Shape;192;g3fa5fc834b9_0_1"/>
          <p:cNvPicPr preferRelativeResize="0"/>
          <p:nvPr/>
        </p:nvPicPr>
        <p:blipFill rotWithShape="1">
          <a:blip r:embed="rId5">
            <a:alphaModFix/>
          </a:blip>
          <a:srcRect b="0" l="0" r="0" t="0"/>
          <a:stretch/>
        </p:blipFill>
        <p:spPr>
          <a:xfrm>
            <a:off x="500188" y="2113506"/>
            <a:ext cx="3991825" cy="1948000"/>
          </a:xfrm>
          <a:prstGeom prst="rect">
            <a:avLst/>
          </a:prstGeom>
          <a:noFill/>
          <a:ln>
            <a:noFill/>
          </a:ln>
        </p:spPr>
      </p:pic>
      <p:pic>
        <p:nvPicPr>
          <p:cNvPr id="193" name="Google Shape;193;g3fa5fc834b9_0_1"/>
          <p:cNvPicPr preferRelativeResize="0"/>
          <p:nvPr/>
        </p:nvPicPr>
        <p:blipFill>
          <a:blip r:embed="rId6">
            <a:alphaModFix/>
          </a:blip>
          <a:stretch>
            <a:fillRect/>
          </a:stretch>
        </p:blipFill>
        <p:spPr>
          <a:xfrm>
            <a:off x="544275" y="4321925"/>
            <a:ext cx="7591426" cy="447775"/>
          </a:xfrm>
          <a:prstGeom prst="rect">
            <a:avLst/>
          </a:prstGeom>
          <a:noFill/>
          <a:ln>
            <a:noFill/>
          </a:ln>
        </p:spPr>
      </p:pic>
      <p:sp>
        <p:nvSpPr>
          <p:cNvPr id="194" name="Google Shape;194;g3fa5fc834b9_0_1"/>
          <p:cNvSpPr txBox="1"/>
          <p:nvPr/>
        </p:nvSpPr>
        <p:spPr>
          <a:xfrm>
            <a:off x="427325" y="673850"/>
            <a:ext cx="8405100" cy="845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GB" sz="1800">
                <a:solidFill>
                  <a:schemeClr val="dk2"/>
                </a:solidFill>
                <a:latin typeface="Roboto"/>
                <a:ea typeface="Roboto"/>
                <a:cs typeface="Roboto"/>
                <a:sym typeface="Roboto"/>
              </a:rPr>
              <a:t>The single biggest thing that you can do is to try to ensure that your child is in school, on time, every day. Every day missed means that they are missing key content and skills that could be on their final GCSE exam. As there is so much content to cover, we will not have time to revisit this. Every Day Matters!</a:t>
            </a:r>
            <a:endParaRPr sz="1800">
              <a:solidFill>
                <a:schemeClr val="dk2"/>
              </a:solidFill>
              <a:latin typeface="Roboto"/>
              <a:ea typeface="Roboto"/>
              <a:cs typeface="Roboto"/>
              <a:sym typeface="Roboto"/>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8" name="Shape 198"/>
        <p:cNvGrpSpPr/>
        <p:nvPr/>
      </p:nvGrpSpPr>
      <p:grpSpPr>
        <a:xfrm>
          <a:off x="0" y="0"/>
          <a:ext cx="0" cy="0"/>
          <a:chOff x="0" y="0"/>
          <a:chExt cx="0" cy="0"/>
        </a:xfrm>
      </p:grpSpPr>
      <p:sp>
        <p:nvSpPr>
          <p:cNvPr id="199" name="Google Shape;199;g3fa5fc834b9_0_17"/>
          <p:cNvSpPr txBox="1"/>
          <p:nvPr>
            <p:ph type="title"/>
          </p:nvPr>
        </p:nvSpPr>
        <p:spPr>
          <a:xfrm>
            <a:off x="311700" y="226175"/>
            <a:ext cx="8520600" cy="607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3000"/>
              <a:buNone/>
            </a:pPr>
            <a:r>
              <a:rPr b="1" lang="en-GB" sz="2300">
                <a:solidFill>
                  <a:schemeClr val="dk2"/>
                </a:solidFill>
              </a:rPr>
              <a:t>Attendance- School </a:t>
            </a:r>
            <a:endParaRPr b="1" sz="3900"/>
          </a:p>
        </p:txBody>
      </p:sp>
      <p:pic>
        <p:nvPicPr>
          <p:cNvPr descr="Millthorpe Logo" id="200" name="Google Shape;200;g3fa5fc834b9_0_17"/>
          <p:cNvPicPr preferRelativeResize="0"/>
          <p:nvPr/>
        </p:nvPicPr>
        <p:blipFill rotWithShape="1">
          <a:blip r:embed="rId3">
            <a:alphaModFix/>
          </a:blip>
          <a:srcRect b="0" l="0" r="0" t="0"/>
          <a:stretch/>
        </p:blipFill>
        <p:spPr>
          <a:xfrm>
            <a:off x="6826550" y="273350"/>
            <a:ext cx="2042175" cy="513450"/>
          </a:xfrm>
          <a:prstGeom prst="rect">
            <a:avLst/>
          </a:prstGeom>
          <a:noFill/>
          <a:ln>
            <a:noFill/>
          </a:ln>
        </p:spPr>
      </p:pic>
      <p:pic>
        <p:nvPicPr>
          <p:cNvPr id="201" name="Google Shape;201;g3fa5fc834b9_0_17"/>
          <p:cNvPicPr preferRelativeResize="0"/>
          <p:nvPr/>
        </p:nvPicPr>
        <p:blipFill>
          <a:blip r:embed="rId4">
            <a:alphaModFix/>
          </a:blip>
          <a:stretch>
            <a:fillRect/>
          </a:stretch>
        </p:blipFill>
        <p:spPr>
          <a:xfrm>
            <a:off x="544275" y="4321925"/>
            <a:ext cx="7591426" cy="447775"/>
          </a:xfrm>
          <a:prstGeom prst="rect">
            <a:avLst/>
          </a:prstGeom>
          <a:noFill/>
          <a:ln>
            <a:noFill/>
          </a:ln>
        </p:spPr>
      </p:pic>
      <p:sp>
        <p:nvSpPr>
          <p:cNvPr id="202" name="Google Shape;202;g3fa5fc834b9_0_17"/>
          <p:cNvSpPr txBox="1"/>
          <p:nvPr/>
        </p:nvSpPr>
        <p:spPr>
          <a:xfrm>
            <a:off x="632250" y="932825"/>
            <a:ext cx="7879500" cy="2376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1800">
                <a:solidFill>
                  <a:schemeClr val="dk2"/>
                </a:solidFill>
                <a:latin typeface="Roboto"/>
                <a:ea typeface="Roboto"/>
                <a:cs typeface="Roboto"/>
                <a:sym typeface="Roboto"/>
              </a:rPr>
              <a:t>An example from GCSE History:</a:t>
            </a:r>
            <a:endParaRPr sz="1800">
              <a:solidFill>
                <a:schemeClr val="dk2"/>
              </a:solidFill>
              <a:latin typeface="Roboto"/>
              <a:ea typeface="Roboto"/>
              <a:cs typeface="Roboto"/>
              <a:sym typeface="Roboto"/>
            </a:endParaRPr>
          </a:p>
          <a:p>
            <a:pPr indent="0" lvl="0" marL="0" rtl="0" algn="l">
              <a:spcBef>
                <a:spcPts val="0"/>
              </a:spcBef>
              <a:spcAft>
                <a:spcPts val="0"/>
              </a:spcAft>
              <a:buNone/>
            </a:pPr>
            <a:r>
              <a:t/>
            </a:r>
            <a:endParaRPr sz="1800">
              <a:solidFill>
                <a:schemeClr val="dk2"/>
              </a:solidFill>
              <a:latin typeface="Roboto"/>
              <a:ea typeface="Roboto"/>
              <a:cs typeface="Roboto"/>
              <a:sym typeface="Roboto"/>
            </a:endParaRPr>
          </a:p>
          <a:p>
            <a:pPr indent="0" lvl="0" marL="0" rtl="0" algn="l">
              <a:spcBef>
                <a:spcPts val="0"/>
              </a:spcBef>
              <a:spcAft>
                <a:spcPts val="0"/>
              </a:spcAft>
              <a:buNone/>
            </a:pPr>
            <a:r>
              <a:rPr lang="en-GB" sz="1800">
                <a:solidFill>
                  <a:schemeClr val="dk2"/>
                </a:solidFill>
                <a:latin typeface="Roboto"/>
                <a:ea typeface="Roboto"/>
                <a:cs typeface="Roboto"/>
                <a:sym typeface="Roboto"/>
              </a:rPr>
              <a:t>Lesson 4 - Causes of the Korean War</a:t>
            </a:r>
            <a:endParaRPr sz="1800">
              <a:solidFill>
                <a:schemeClr val="dk2"/>
              </a:solidFill>
              <a:latin typeface="Roboto"/>
              <a:ea typeface="Roboto"/>
              <a:cs typeface="Roboto"/>
              <a:sym typeface="Roboto"/>
            </a:endParaRPr>
          </a:p>
          <a:p>
            <a:pPr indent="0" lvl="0" marL="0" rtl="0" algn="l">
              <a:spcBef>
                <a:spcPts val="0"/>
              </a:spcBef>
              <a:spcAft>
                <a:spcPts val="0"/>
              </a:spcAft>
              <a:buNone/>
            </a:pPr>
            <a:r>
              <a:rPr lang="en-GB" sz="1800">
                <a:solidFill>
                  <a:schemeClr val="dk2"/>
                </a:solidFill>
                <a:latin typeface="Roboto"/>
                <a:ea typeface="Roboto"/>
                <a:cs typeface="Roboto"/>
                <a:sym typeface="Roboto"/>
              </a:rPr>
              <a:t>Lesson 5 - How the Korean War developed </a:t>
            </a:r>
            <a:endParaRPr sz="1800">
              <a:solidFill>
                <a:schemeClr val="dk2"/>
              </a:solidFill>
              <a:latin typeface="Roboto"/>
              <a:ea typeface="Roboto"/>
              <a:cs typeface="Roboto"/>
              <a:sym typeface="Roboto"/>
            </a:endParaRPr>
          </a:p>
          <a:p>
            <a:pPr indent="0" lvl="0" marL="0" rtl="0" algn="l">
              <a:spcBef>
                <a:spcPts val="0"/>
              </a:spcBef>
              <a:spcAft>
                <a:spcPts val="0"/>
              </a:spcAft>
              <a:buNone/>
            </a:pPr>
            <a:r>
              <a:rPr lang="en-GB" sz="1800">
                <a:solidFill>
                  <a:schemeClr val="dk2"/>
                </a:solidFill>
                <a:latin typeface="Roboto"/>
                <a:ea typeface="Roboto"/>
                <a:cs typeface="Roboto"/>
                <a:sym typeface="Roboto"/>
              </a:rPr>
              <a:t>Lesson 5 - Consequences of the Korean War</a:t>
            </a:r>
            <a:endParaRPr sz="1800">
              <a:solidFill>
                <a:schemeClr val="dk2"/>
              </a:solidFill>
              <a:latin typeface="Roboto"/>
              <a:ea typeface="Roboto"/>
              <a:cs typeface="Roboto"/>
              <a:sym typeface="Roboto"/>
            </a:endParaRPr>
          </a:p>
          <a:p>
            <a:pPr indent="0" lvl="0" marL="0" rtl="0" algn="l">
              <a:spcBef>
                <a:spcPts val="0"/>
              </a:spcBef>
              <a:spcAft>
                <a:spcPts val="0"/>
              </a:spcAft>
              <a:buNone/>
            </a:pPr>
            <a:r>
              <a:t/>
            </a:r>
            <a:endParaRPr sz="1800">
              <a:solidFill>
                <a:schemeClr val="dk2"/>
              </a:solidFill>
              <a:latin typeface="Roboto"/>
              <a:ea typeface="Roboto"/>
              <a:cs typeface="Roboto"/>
              <a:sym typeface="Roboto"/>
            </a:endParaRPr>
          </a:p>
          <a:p>
            <a:pPr indent="0" lvl="0" marL="0" rtl="0" algn="l">
              <a:spcBef>
                <a:spcPts val="0"/>
              </a:spcBef>
              <a:spcAft>
                <a:spcPts val="0"/>
              </a:spcAft>
              <a:buNone/>
            </a:pPr>
            <a:r>
              <a:rPr lang="en-GB" sz="1800">
                <a:solidFill>
                  <a:schemeClr val="dk2"/>
                </a:solidFill>
                <a:latin typeface="Roboto"/>
                <a:ea typeface="Roboto"/>
                <a:cs typeface="Roboto"/>
                <a:sym typeface="Roboto"/>
              </a:rPr>
              <a:t>GCSE Exam Question - Write an account of how the Korean War developed 1950-1953 (8 marks) </a:t>
            </a:r>
            <a:endParaRPr sz="1800">
              <a:solidFill>
                <a:schemeClr val="dk2"/>
              </a:solidFill>
              <a:latin typeface="Roboto"/>
              <a:ea typeface="Roboto"/>
              <a:cs typeface="Roboto"/>
              <a:sym typeface="Roboto"/>
            </a:endParaRPr>
          </a:p>
          <a:p>
            <a:pPr indent="0" lvl="0" marL="0" rtl="0" algn="l">
              <a:spcBef>
                <a:spcPts val="0"/>
              </a:spcBef>
              <a:spcAft>
                <a:spcPts val="0"/>
              </a:spcAft>
              <a:buNone/>
            </a:pPr>
            <a:r>
              <a:t/>
            </a:r>
            <a:endParaRPr sz="1800">
              <a:solidFill>
                <a:schemeClr val="dk2"/>
              </a:solidFill>
              <a:latin typeface="Roboto"/>
              <a:ea typeface="Roboto"/>
              <a:cs typeface="Roboto"/>
              <a:sym typeface="Roboto"/>
            </a:endParaRPr>
          </a:p>
          <a:p>
            <a:pPr indent="0" lvl="0" marL="0" rtl="0" algn="l">
              <a:spcBef>
                <a:spcPts val="0"/>
              </a:spcBef>
              <a:spcAft>
                <a:spcPts val="0"/>
              </a:spcAft>
              <a:buNone/>
            </a:pPr>
            <a:r>
              <a:rPr lang="en-GB" sz="1800">
                <a:solidFill>
                  <a:schemeClr val="dk2"/>
                </a:solidFill>
                <a:latin typeface="Roboto"/>
                <a:ea typeface="Roboto"/>
                <a:cs typeface="Roboto"/>
                <a:sym typeface="Roboto"/>
              </a:rPr>
              <a:t>If your child was absent on the day when lesson 5 was delivered, how would they fare in the exam? </a:t>
            </a:r>
            <a:endParaRPr sz="1800">
              <a:solidFill>
                <a:schemeClr val="dk2"/>
              </a:solidFill>
              <a:latin typeface="Roboto"/>
              <a:ea typeface="Roboto"/>
              <a:cs typeface="Roboto"/>
              <a:sym typeface="Roboto"/>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6" name="Shape 206"/>
        <p:cNvGrpSpPr/>
        <p:nvPr/>
      </p:nvGrpSpPr>
      <p:grpSpPr>
        <a:xfrm>
          <a:off x="0" y="0"/>
          <a:ext cx="0" cy="0"/>
          <a:chOff x="0" y="0"/>
          <a:chExt cx="0" cy="0"/>
        </a:xfrm>
      </p:grpSpPr>
      <p:sp>
        <p:nvSpPr>
          <p:cNvPr id="207" name="Google Shape;207;g3fa63811617_0_1"/>
          <p:cNvSpPr txBox="1"/>
          <p:nvPr>
            <p:ph type="title"/>
          </p:nvPr>
        </p:nvSpPr>
        <p:spPr>
          <a:xfrm>
            <a:off x="202275" y="226175"/>
            <a:ext cx="8520600" cy="607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3000"/>
              <a:buNone/>
            </a:pPr>
            <a:r>
              <a:rPr b="1" lang="en-GB" sz="2300">
                <a:solidFill>
                  <a:schemeClr val="dk2"/>
                </a:solidFill>
              </a:rPr>
              <a:t>Attendance- School </a:t>
            </a:r>
            <a:endParaRPr b="1" sz="3900"/>
          </a:p>
        </p:txBody>
      </p:sp>
      <p:pic>
        <p:nvPicPr>
          <p:cNvPr descr="Millthorpe Logo" id="208" name="Google Shape;208;g3fa63811617_0_1"/>
          <p:cNvPicPr preferRelativeResize="0"/>
          <p:nvPr/>
        </p:nvPicPr>
        <p:blipFill rotWithShape="1">
          <a:blip r:embed="rId3">
            <a:alphaModFix/>
          </a:blip>
          <a:srcRect b="0" l="0" r="0" t="0"/>
          <a:stretch/>
        </p:blipFill>
        <p:spPr>
          <a:xfrm>
            <a:off x="6826550" y="273350"/>
            <a:ext cx="2042175" cy="513450"/>
          </a:xfrm>
          <a:prstGeom prst="rect">
            <a:avLst/>
          </a:prstGeom>
          <a:noFill/>
          <a:ln>
            <a:noFill/>
          </a:ln>
        </p:spPr>
      </p:pic>
      <p:pic>
        <p:nvPicPr>
          <p:cNvPr id="209" name="Google Shape;209;g3fa63811617_0_1"/>
          <p:cNvPicPr preferRelativeResize="0"/>
          <p:nvPr/>
        </p:nvPicPr>
        <p:blipFill>
          <a:blip r:embed="rId4">
            <a:alphaModFix/>
          </a:blip>
          <a:stretch>
            <a:fillRect/>
          </a:stretch>
        </p:blipFill>
        <p:spPr>
          <a:xfrm>
            <a:off x="544275" y="4321925"/>
            <a:ext cx="7591426" cy="447775"/>
          </a:xfrm>
          <a:prstGeom prst="rect">
            <a:avLst/>
          </a:prstGeom>
          <a:noFill/>
          <a:ln>
            <a:noFill/>
          </a:ln>
        </p:spPr>
      </p:pic>
      <p:pic>
        <p:nvPicPr>
          <p:cNvPr id="210" name="Google Shape;210;g3fa63811617_0_1"/>
          <p:cNvPicPr preferRelativeResize="0"/>
          <p:nvPr/>
        </p:nvPicPr>
        <p:blipFill rotWithShape="1">
          <a:blip r:embed="rId5">
            <a:alphaModFix/>
          </a:blip>
          <a:srcRect b="0" l="6603" r="0" t="12381"/>
          <a:stretch/>
        </p:blipFill>
        <p:spPr>
          <a:xfrm>
            <a:off x="311700" y="2073675"/>
            <a:ext cx="2378225" cy="854100"/>
          </a:xfrm>
          <a:prstGeom prst="rect">
            <a:avLst/>
          </a:prstGeom>
          <a:noFill/>
          <a:ln>
            <a:noFill/>
          </a:ln>
        </p:spPr>
      </p:pic>
      <p:pic>
        <p:nvPicPr>
          <p:cNvPr id="211" name="Google Shape;211;g3fa63811617_0_1"/>
          <p:cNvPicPr preferRelativeResize="0"/>
          <p:nvPr/>
        </p:nvPicPr>
        <p:blipFill>
          <a:blip r:embed="rId6">
            <a:alphaModFix/>
          </a:blip>
          <a:stretch>
            <a:fillRect/>
          </a:stretch>
        </p:blipFill>
        <p:spPr>
          <a:xfrm>
            <a:off x="2501148" y="786798"/>
            <a:ext cx="6089301" cy="296532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5" name="Shape 215"/>
        <p:cNvGrpSpPr/>
        <p:nvPr/>
      </p:nvGrpSpPr>
      <p:grpSpPr>
        <a:xfrm>
          <a:off x="0" y="0"/>
          <a:ext cx="0" cy="0"/>
          <a:chOff x="0" y="0"/>
          <a:chExt cx="0" cy="0"/>
        </a:xfrm>
      </p:grpSpPr>
      <p:sp>
        <p:nvSpPr>
          <p:cNvPr id="216" name="Google Shape;216;g3fb50fda424_0_6"/>
          <p:cNvSpPr txBox="1"/>
          <p:nvPr>
            <p:ph type="title"/>
          </p:nvPr>
        </p:nvSpPr>
        <p:spPr>
          <a:xfrm>
            <a:off x="311700" y="315650"/>
            <a:ext cx="8520600" cy="607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3000"/>
              <a:buNone/>
            </a:pPr>
            <a:r>
              <a:rPr b="1" lang="en-GB" sz="2300">
                <a:solidFill>
                  <a:schemeClr val="dk2"/>
                </a:solidFill>
              </a:rPr>
              <a:t>Attendance- School </a:t>
            </a:r>
            <a:endParaRPr b="1" sz="3900"/>
          </a:p>
        </p:txBody>
      </p:sp>
      <p:pic>
        <p:nvPicPr>
          <p:cNvPr descr="Millthorpe Logo" id="217" name="Google Shape;217;g3fb50fda424_0_6"/>
          <p:cNvPicPr preferRelativeResize="0"/>
          <p:nvPr/>
        </p:nvPicPr>
        <p:blipFill rotWithShape="1">
          <a:blip r:embed="rId3">
            <a:alphaModFix/>
          </a:blip>
          <a:srcRect b="0" l="0" r="0" t="0"/>
          <a:stretch/>
        </p:blipFill>
        <p:spPr>
          <a:xfrm>
            <a:off x="6826550" y="273350"/>
            <a:ext cx="2042175" cy="513450"/>
          </a:xfrm>
          <a:prstGeom prst="rect">
            <a:avLst/>
          </a:prstGeom>
          <a:noFill/>
          <a:ln>
            <a:noFill/>
          </a:ln>
        </p:spPr>
      </p:pic>
      <p:pic>
        <p:nvPicPr>
          <p:cNvPr id="218" name="Google Shape;218;g3fb50fda424_0_6"/>
          <p:cNvPicPr preferRelativeResize="0"/>
          <p:nvPr/>
        </p:nvPicPr>
        <p:blipFill>
          <a:blip r:embed="rId4">
            <a:alphaModFix/>
          </a:blip>
          <a:stretch>
            <a:fillRect/>
          </a:stretch>
        </p:blipFill>
        <p:spPr>
          <a:xfrm>
            <a:off x="544275" y="4321925"/>
            <a:ext cx="7591426" cy="447775"/>
          </a:xfrm>
          <a:prstGeom prst="rect">
            <a:avLst/>
          </a:prstGeom>
          <a:noFill/>
          <a:ln>
            <a:noFill/>
          </a:ln>
        </p:spPr>
      </p:pic>
      <p:sp>
        <p:nvSpPr>
          <p:cNvPr id="219" name="Google Shape;219;g3fb50fda424_0_6"/>
          <p:cNvSpPr txBox="1"/>
          <p:nvPr>
            <p:ph idx="1" type="body"/>
          </p:nvPr>
        </p:nvSpPr>
        <p:spPr>
          <a:xfrm>
            <a:off x="311700" y="1005775"/>
            <a:ext cx="8520600" cy="35631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GB">
                <a:solidFill>
                  <a:srgbClr val="000000"/>
                </a:solidFill>
              </a:rPr>
              <a:t>Real data</a:t>
            </a:r>
            <a:endParaRPr>
              <a:solidFill>
                <a:srgbClr val="000000"/>
              </a:solidFill>
            </a:endParaRPr>
          </a:p>
          <a:p>
            <a:pPr indent="0" lvl="0" marL="0" rtl="0" algn="l">
              <a:spcBef>
                <a:spcPts val="0"/>
              </a:spcBef>
              <a:spcAft>
                <a:spcPts val="0"/>
              </a:spcAft>
              <a:buNone/>
            </a:pPr>
            <a:r>
              <a:rPr lang="en-GB">
                <a:solidFill>
                  <a:srgbClr val="000000"/>
                </a:solidFill>
              </a:rPr>
              <a:t>Our </a:t>
            </a:r>
            <a:r>
              <a:rPr lang="en-GB">
                <a:solidFill>
                  <a:srgbClr val="000000"/>
                </a:solidFill>
              </a:rPr>
              <a:t>students</a:t>
            </a:r>
            <a:r>
              <a:rPr lang="en-GB">
                <a:solidFill>
                  <a:srgbClr val="000000"/>
                </a:solidFill>
              </a:rPr>
              <a:t> </a:t>
            </a:r>
            <a:endParaRPr>
              <a:solidFill>
                <a:srgbClr val="000000"/>
              </a:solidFill>
            </a:endParaRPr>
          </a:p>
          <a:p>
            <a:pPr indent="0" lvl="0" marL="0" rtl="0" algn="l">
              <a:spcBef>
                <a:spcPts val="0"/>
              </a:spcBef>
              <a:spcAft>
                <a:spcPts val="0"/>
              </a:spcAft>
              <a:buNone/>
            </a:pPr>
            <a:r>
              <a:rPr lang="en-GB">
                <a:solidFill>
                  <a:srgbClr val="000000"/>
                </a:solidFill>
              </a:rPr>
              <a:t>Last year</a:t>
            </a:r>
            <a:endParaRPr>
              <a:solidFill>
                <a:srgbClr val="000000"/>
              </a:solidFill>
            </a:endParaRPr>
          </a:p>
        </p:txBody>
      </p:sp>
      <p:sp>
        <p:nvSpPr>
          <p:cNvPr id="220" name="Google Shape;220;g3fb50fda424_0_6"/>
          <p:cNvSpPr txBox="1"/>
          <p:nvPr>
            <p:ph idx="12" type="sldNum"/>
          </p:nvPr>
        </p:nvSpPr>
        <p:spPr>
          <a:xfrm>
            <a:off x="8460431" y="4651190"/>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Clr>
                <a:srgbClr val="000000"/>
              </a:buClr>
              <a:buSzPts val="1000"/>
              <a:buFont typeface="Arial"/>
              <a:buNone/>
            </a:pPr>
            <a:fld id="{00000000-1234-1234-1234-123412341234}" type="slidenum">
              <a:rPr lang="en-GB"/>
              <a:t>‹#›</a:t>
            </a:fld>
            <a:endParaRPr/>
          </a:p>
        </p:txBody>
      </p:sp>
      <p:pic>
        <p:nvPicPr>
          <p:cNvPr id="221" name="Google Shape;221;g3fb50fda424_0_6"/>
          <p:cNvPicPr preferRelativeResize="0"/>
          <p:nvPr/>
        </p:nvPicPr>
        <p:blipFill>
          <a:blip r:embed="rId5">
            <a:alphaModFix/>
          </a:blip>
          <a:stretch>
            <a:fillRect/>
          </a:stretch>
        </p:blipFill>
        <p:spPr>
          <a:xfrm>
            <a:off x="3640425" y="0"/>
            <a:ext cx="2881283" cy="4321924"/>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5" name="Shape 225"/>
        <p:cNvGrpSpPr/>
        <p:nvPr/>
      </p:nvGrpSpPr>
      <p:grpSpPr>
        <a:xfrm>
          <a:off x="0" y="0"/>
          <a:ext cx="0" cy="0"/>
          <a:chOff x="0" y="0"/>
          <a:chExt cx="0" cy="0"/>
        </a:xfrm>
      </p:grpSpPr>
      <p:sp>
        <p:nvSpPr>
          <p:cNvPr id="226" name="Google Shape;226;g3fa63811617_0_10"/>
          <p:cNvSpPr txBox="1"/>
          <p:nvPr>
            <p:ph type="title"/>
          </p:nvPr>
        </p:nvSpPr>
        <p:spPr>
          <a:xfrm>
            <a:off x="202275" y="226175"/>
            <a:ext cx="8520600" cy="607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3000"/>
              <a:buNone/>
            </a:pPr>
            <a:r>
              <a:rPr b="1" lang="en-GB" sz="2300">
                <a:solidFill>
                  <a:schemeClr val="dk2"/>
                </a:solidFill>
              </a:rPr>
              <a:t>Attendance- School </a:t>
            </a:r>
            <a:endParaRPr b="1" sz="3900"/>
          </a:p>
        </p:txBody>
      </p:sp>
      <p:pic>
        <p:nvPicPr>
          <p:cNvPr descr="Millthorpe Logo" id="227" name="Google Shape;227;g3fa63811617_0_10"/>
          <p:cNvPicPr preferRelativeResize="0"/>
          <p:nvPr/>
        </p:nvPicPr>
        <p:blipFill rotWithShape="1">
          <a:blip r:embed="rId3">
            <a:alphaModFix/>
          </a:blip>
          <a:srcRect b="0" l="0" r="0" t="0"/>
          <a:stretch/>
        </p:blipFill>
        <p:spPr>
          <a:xfrm>
            <a:off x="6826550" y="273350"/>
            <a:ext cx="2042175" cy="513450"/>
          </a:xfrm>
          <a:prstGeom prst="rect">
            <a:avLst/>
          </a:prstGeom>
          <a:noFill/>
          <a:ln>
            <a:noFill/>
          </a:ln>
        </p:spPr>
      </p:pic>
      <p:pic>
        <p:nvPicPr>
          <p:cNvPr id="228" name="Google Shape;228;g3fa63811617_0_10"/>
          <p:cNvPicPr preferRelativeResize="0"/>
          <p:nvPr/>
        </p:nvPicPr>
        <p:blipFill>
          <a:blip r:embed="rId4">
            <a:alphaModFix/>
          </a:blip>
          <a:stretch>
            <a:fillRect/>
          </a:stretch>
        </p:blipFill>
        <p:spPr>
          <a:xfrm>
            <a:off x="544275" y="4321925"/>
            <a:ext cx="7591426" cy="447775"/>
          </a:xfrm>
          <a:prstGeom prst="rect">
            <a:avLst/>
          </a:prstGeom>
          <a:noFill/>
          <a:ln>
            <a:noFill/>
          </a:ln>
        </p:spPr>
      </p:pic>
      <p:sp>
        <p:nvSpPr>
          <p:cNvPr id="229" name="Google Shape;229;g3fa63811617_0_10"/>
          <p:cNvSpPr txBox="1"/>
          <p:nvPr/>
        </p:nvSpPr>
        <p:spPr>
          <a:xfrm>
            <a:off x="396050" y="1026625"/>
            <a:ext cx="8207700" cy="2657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1800">
                <a:solidFill>
                  <a:schemeClr val="dk2"/>
                </a:solidFill>
                <a:latin typeface="Roboto"/>
                <a:ea typeface="Roboto"/>
                <a:cs typeface="Roboto"/>
                <a:sym typeface="Roboto"/>
              </a:rPr>
              <a:t>We know that sometimes, being absent from school is unavoidable. We are not trying to panic you or your child, but the research and statistics cannot be ignored. </a:t>
            </a:r>
            <a:endParaRPr sz="1800">
              <a:solidFill>
                <a:schemeClr val="dk2"/>
              </a:solidFill>
              <a:latin typeface="Roboto"/>
              <a:ea typeface="Roboto"/>
              <a:cs typeface="Roboto"/>
              <a:sym typeface="Roboto"/>
            </a:endParaRPr>
          </a:p>
          <a:p>
            <a:pPr indent="0" lvl="0" marL="0" rtl="0" algn="l">
              <a:spcBef>
                <a:spcPts val="0"/>
              </a:spcBef>
              <a:spcAft>
                <a:spcPts val="0"/>
              </a:spcAft>
              <a:buNone/>
            </a:pPr>
            <a:r>
              <a:t/>
            </a:r>
            <a:endParaRPr sz="1800">
              <a:solidFill>
                <a:schemeClr val="dk2"/>
              </a:solidFill>
              <a:latin typeface="Roboto"/>
              <a:ea typeface="Roboto"/>
              <a:cs typeface="Roboto"/>
              <a:sym typeface="Roboto"/>
            </a:endParaRPr>
          </a:p>
          <a:p>
            <a:pPr indent="0" lvl="0" marL="0" rtl="0" algn="l">
              <a:spcBef>
                <a:spcPts val="0"/>
              </a:spcBef>
              <a:spcAft>
                <a:spcPts val="0"/>
              </a:spcAft>
              <a:buNone/>
            </a:pPr>
            <a:r>
              <a:rPr lang="en-GB" sz="1800">
                <a:solidFill>
                  <a:schemeClr val="dk2"/>
                </a:solidFill>
                <a:latin typeface="Roboto"/>
                <a:ea typeface="Roboto"/>
                <a:cs typeface="Roboto"/>
                <a:sym typeface="Roboto"/>
              </a:rPr>
              <a:t>If you need help or support regarding attendance, we want to work with you. </a:t>
            </a:r>
            <a:endParaRPr sz="1800">
              <a:solidFill>
                <a:schemeClr val="dk2"/>
              </a:solidFill>
              <a:latin typeface="Roboto"/>
              <a:ea typeface="Roboto"/>
              <a:cs typeface="Roboto"/>
              <a:sym typeface="Roboto"/>
            </a:endParaRPr>
          </a:p>
          <a:p>
            <a:pPr indent="0" lvl="0" marL="0" rtl="0" algn="l">
              <a:spcBef>
                <a:spcPts val="0"/>
              </a:spcBef>
              <a:spcAft>
                <a:spcPts val="0"/>
              </a:spcAft>
              <a:buNone/>
            </a:pPr>
            <a:r>
              <a:t/>
            </a:r>
            <a:endParaRPr sz="1800">
              <a:solidFill>
                <a:schemeClr val="dk2"/>
              </a:solidFill>
              <a:latin typeface="Roboto"/>
              <a:ea typeface="Roboto"/>
              <a:cs typeface="Roboto"/>
              <a:sym typeface="Roboto"/>
            </a:endParaRPr>
          </a:p>
          <a:p>
            <a:pPr indent="0" lvl="0" marL="0" rtl="0" algn="l">
              <a:spcBef>
                <a:spcPts val="0"/>
              </a:spcBef>
              <a:spcAft>
                <a:spcPts val="0"/>
              </a:spcAft>
              <a:buNone/>
            </a:pPr>
            <a:r>
              <a:rPr lang="en-GB" sz="1800">
                <a:solidFill>
                  <a:schemeClr val="dk2"/>
                </a:solidFill>
                <a:latin typeface="Roboto"/>
                <a:ea typeface="Roboto"/>
                <a:cs typeface="Roboto"/>
                <a:sym typeface="Roboto"/>
              </a:rPr>
              <a:t>Please contact </a:t>
            </a:r>
            <a:r>
              <a:rPr lang="en-GB" sz="1800" u="sng">
                <a:solidFill>
                  <a:srgbClr val="0000FF"/>
                </a:solidFill>
                <a:latin typeface="Roboto"/>
                <a:ea typeface="Roboto"/>
                <a:cs typeface="Roboto"/>
                <a:sym typeface="Roboto"/>
                <a:hlinkClick r:id="rId5">
                  <a:extLst>
                    <a:ext uri="{A12FA001-AC4F-418D-AE19-62706E023703}">
                      <ahyp:hlinkClr val="tx"/>
                    </a:ext>
                  </a:extLst>
                </a:hlinkClick>
              </a:rPr>
              <a:t>attendance@millthorpe.elt.org.uk</a:t>
            </a:r>
            <a:r>
              <a:rPr lang="en-GB" sz="1800">
                <a:solidFill>
                  <a:srgbClr val="0000FF"/>
                </a:solidFill>
                <a:latin typeface="Roboto"/>
                <a:ea typeface="Roboto"/>
                <a:cs typeface="Roboto"/>
                <a:sym typeface="Roboto"/>
              </a:rPr>
              <a:t> </a:t>
            </a:r>
            <a:r>
              <a:rPr lang="en-GB" sz="1800">
                <a:solidFill>
                  <a:schemeClr val="dk2"/>
                </a:solidFill>
                <a:latin typeface="Roboto"/>
                <a:ea typeface="Roboto"/>
                <a:cs typeface="Roboto"/>
                <a:sym typeface="Roboto"/>
              </a:rPr>
              <a:t>and the team will be in touch. We have a dedicated and highly skilled team who will do everything that they can to ensure that your child is in school every day. </a:t>
            </a:r>
            <a:endParaRPr sz="1800">
              <a:solidFill>
                <a:schemeClr val="dk2"/>
              </a:solidFill>
              <a:latin typeface="Roboto"/>
              <a:ea typeface="Roboto"/>
              <a:cs typeface="Roboto"/>
              <a:sym typeface="Roboto"/>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3" name="Shape 233"/>
        <p:cNvGrpSpPr/>
        <p:nvPr/>
      </p:nvGrpSpPr>
      <p:grpSpPr>
        <a:xfrm>
          <a:off x="0" y="0"/>
          <a:ext cx="0" cy="0"/>
          <a:chOff x="0" y="0"/>
          <a:chExt cx="0" cy="0"/>
        </a:xfrm>
      </p:grpSpPr>
      <p:sp>
        <p:nvSpPr>
          <p:cNvPr id="234" name="Google Shape;234;g3fb5e0f2cc9_0_0"/>
          <p:cNvSpPr txBox="1"/>
          <p:nvPr>
            <p:ph type="title"/>
          </p:nvPr>
        </p:nvSpPr>
        <p:spPr>
          <a:xfrm>
            <a:off x="311700" y="410000"/>
            <a:ext cx="8520600" cy="607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900"/>
              <a:buNone/>
            </a:pPr>
            <a:r>
              <a:rPr b="1" lang="en-GB" sz="3200"/>
              <a:t>Key dates…..</a:t>
            </a:r>
            <a:endParaRPr b="1" sz="3200"/>
          </a:p>
        </p:txBody>
      </p:sp>
      <p:sp>
        <p:nvSpPr>
          <p:cNvPr id="235" name="Google Shape;235;g3fb5e0f2cc9_0_0"/>
          <p:cNvSpPr txBox="1"/>
          <p:nvPr>
            <p:ph idx="1" type="body"/>
          </p:nvPr>
        </p:nvSpPr>
        <p:spPr>
          <a:xfrm>
            <a:off x="363000" y="1049850"/>
            <a:ext cx="6878100" cy="34164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rgbClr val="44546A"/>
              </a:buClr>
              <a:buSzPts val="2100"/>
              <a:buFont typeface="Calibri"/>
              <a:buNone/>
            </a:pPr>
            <a:r>
              <a:rPr b="1" lang="en-GB">
                <a:solidFill>
                  <a:schemeClr val="dk1"/>
                </a:solidFill>
              </a:rPr>
              <a:t>Progress Reports and  Evenings </a:t>
            </a:r>
            <a:r>
              <a:rPr lang="en-GB">
                <a:solidFill>
                  <a:schemeClr val="dk1"/>
                </a:solidFill>
              </a:rPr>
              <a:t>- Main Hall</a:t>
            </a:r>
            <a:endParaRPr>
              <a:solidFill>
                <a:schemeClr val="dk1"/>
              </a:solidFill>
            </a:endParaRPr>
          </a:p>
          <a:p>
            <a:pPr indent="0" lvl="0" marL="0" rtl="0" algn="l">
              <a:lnSpc>
                <a:spcPct val="100000"/>
              </a:lnSpc>
              <a:spcBef>
                <a:spcPts val="0"/>
              </a:spcBef>
              <a:spcAft>
                <a:spcPts val="0"/>
              </a:spcAft>
              <a:buClr>
                <a:srgbClr val="44546A"/>
              </a:buClr>
              <a:buSzPts val="2100"/>
              <a:buFont typeface="Calibri"/>
              <a:buNone/>
            </a:pPr>
            <a:r>
              <a:rPr lang="en-GB">
                <a:solidFill>
                  <a:schemeClr val="dk1"/>
                </a:solidFill>
              </a:rPr>
              <a:t> </a:t>
            </a:r>
            <a:endParaRPr b="1">
              <a:solidFill>
                <a:srgbClr val="1F1F1F"/>
              </a:solidFill>
              <a:latin typeface="Calibri"/>
              <a:ea typeface="Calibri"/>
              <a:cs typeface="Calibri"/>
              <a:sym typeface="Calibri"/>
            </a:endParaRPr>
          </a:p>
          <a:p>
            <a:pPr indent="-304800" lvl="0" marL="457200" marR="0" rtl="0" algn="l">
              <a:lnSpc>
                <a:spcPct val="100000"/>
              </a:lnSpc>
              <a:spcBef>
                <a:spcPts val="0"/>
              </a:spcBef>
              <a:spcAft>
                <a:spcPts val="0"/>
              </a:spcAft>
              <a:buClr>
                <a:srgbClr val="1F1F1F"/>
              </a:buClr>
              <a:buSzPts val="1200"/>
              <a:buFont typeface="Calibri"/>
              <a:buAutoNum type="arabicParenR"/>
            </a:pPr>
            <a:r>
              <a:rPr b="1" lang="en-GB" sz="1700">
                <a:solidFill>
                  <a:srgbClr val="1F1F1F"/>
                </a:solidFill>
                <a:latin typeface="Calibri"/>
                <a:ea typeface="Calibri"/>
                <a:cs typeface="Calibri"/>
                <a:sym typeface="Calibri"/>
              </a:rPr>
              <a:t>1st December (week commencing)- Progress Report 1</a:t>
            </a:r>
            <a:endParaRPr b="1" sz="1700">
              <a:solidFill>
                <a:srgbClr val="1F1F1F"/>
              </a:solidFill>
              <a:latin typeface="Calibri"/>
              <a:ea typeface="Calibri"/>
              <a:cs typeface="Calibri"/>
              <a:sym typeface="Calibri"/>
            </a:endParaRPr>
          </a:p>
          <a:p>
            <a:pPr indent="-304800" lvl="0" marL="457200" rtl="0" algn="l">
              <a:lnSpc>
                <a:spcPct val="100000"/>
              </a:lnSpc>
              <a:spcBef>
                <a:spcPts val="0"/>
              </a:spcBef>
              <a:spcAft>
                <a:spcPts val="0"/>
              </a:spcAft>
              <a:buClr>
                <a:schemeClr val="dk1"/>
              </a:buClr>
              <a:buSzPts val="1200"/>
              <a:buFont typeface="Calibri"/>
              <a:buAutoNum type="arabicParenR"/>
            </a:pPr>
            <a:r>
              <a:rPr b="1" lang="en-GB" sz="1700">
                <a:solidFill>
                  <a:schemeClr val="dk1"/>
                </a:solidFill>
                <a:latin typeface="Calibri"/>
                <a:ea typeface="Calibri"/>
                <a:cs typeface="Calibri"/>
                <a:sym typeface="Calibri"/>
              </a:rPr>
              <a:t>Wednesday 9th December  3.30pm-6.30pm</a:t>
            </a:r>
            <a:endParaRPr b="1" sz="1700">
              <a:solidFill>
                <a:schemeClr val="dk1"/>
              </a:solidFill>
              <a:latin typeface="Calibri"/>
              <a:ea typeface="Calibri"/>
              <a:cs typeface="Calibri"/>
              <a:sym typeface="Calibri"/>
            </a:endParaRPr>
          </a:p>
          <a:p>
            <a:pPr indent="0" lvl="0" marL="457200" rtl="0" algn="l">
              <a:lnSpc>
                <a:spcPct val="100000"/>
              </a:lnSpc>
              <a:spcBef>
                <a:spcPts val="0"/>
              </a:spcBef>
              <a:spcAft>
                <a:spcPts val="0"/>
              </a:spcAft>
              <a:buNone/>
            </a:pPr>
            <a:r>
              <a:t/>
            </a:r>
            <a:endParaRPr b="1">
              <a:solidFill>
                <a:schemeClr val="dk1"/>
              </a:solidFill>
              <a:latin typeface="Calibri"/>
              <a:ea typeface="Calibri"/>
              <a:cs typeface="Calibri"/>
              <a:sym typeface="Calibri"/>
            </a:endParaRPr>
          </a:p>
          <a:p>
            <a:pPr indent="-336550" lvl="0" marL="457200" rtl="0" algn="l">
              <a:lnSpc>
                <a:spcPct val="100000"/>
              </a:lnSpc>
              <a:spcBef>
                <a:spcPts val="0"/>
              </a:spcBef>
              <a:spcAft>
                <a:spcPts val="0"/>
              </a:spcAft>
              <a:buClr>
                <a:schemeClr val="dk1"/>
              </a:buClr>
              <a:buSzPts val="1700"/>
              <a:buFont typeface="Calibri"/>
              <a:buAutoNum type="arabicParenR"/>
            </a:pPr>
            <a:r>
              <a:rPr b="1" lang="en-GB" sz="1700">
                <a:solidFill>
                  <a:srgbClr val="000000"/>
                </a:solidFill>
                <a:latin typeface="Calibri"/>
                <a:ea typeface="Calibri"/>
                <a:cs typeface="Calibri"/>
                <a:sym typeface="Calibri"/>
              </a:rPr>
              <a:t>15th February (week commencing)- Progress Report 2</a:t>
            </a:r>
            <a:endParaRPr b="1" sz="1700">
              <a:solidFill>
                <a:schemeClr val="dk1"/>
              </a:solidFill>
              <a:latin typeface="Calibri"/>
              <a:ea typeface="Calibri"/>
              <a:cs typeface="Calibri"/>
              <a:sym typeface="Calibri"/>
            </a:endParaRPr>
          </a:p>
          <a:p>
            <a:pPr indent="-336550" lvl="0" marL="457200" rtl="0" algn="l">
              <a:lnSpc>
                <a:spcPct val="100000"/>
              </a:lnSpc>
              <a:spcBef>
                <a:spcPts val="0"/>
              </a:spcBef>
              <a:spcAft>
                <a:spcPts val="0"/>
              </a:spcAft>
              <a:buClr>
                <a:schemeClr val="dk1"/>
              </a:buClr>
              <a:buSzPts val="1700"/>
              <a:buFont typeface="Calibri"/>
              <a:buAutoNum type="arabicParenR"/>
            </a:pPr>
            <a:r>
              <a:rPr b="1" lang="en-GB" sz="1700">
                <a:solidFill>
                  <a:schemeClr val="dk1"/>
                </a:solidFill>
                <a:latin typeface="Calibri"/>
                <a:ea typeface="Calibri"/>
                <a:cs typeface="Calibri"/>
                <a:sym typeface="Calibri"/>
              </a:rPr>
              <a:t>Wednesday 3rd March 3.30-6.30pm </a:t>
            </a:r>
            <a:endParaRPr b="1" sz="1700">
              <a:solidFill>
                <a:schemeClr val="dk1"/>
              </a:solidFill>
              <a:latin typeface="Calibri"/>
              <a:ea typeface="Calibri"/>
              <a:cs typeface="Calibri"/>
              <a:sym typeface="Calibri"/>
            </a:endParaRPr>
          </a:p>
          <a:p>
            <a:pPr indent="0" lvl="0" marL="0" rtl="0" algn="l">
              <a:lnSpc>
                <a:spcPct val="100000"/>
              </a:lnSpc>
              <a:spcBef>
                <a:spcPts val="0"/>
              </a:spcBef>
              <a:spcAft>
                <a:spcPts val="0"/>
              </a:spcAft>
              <a:buSzPts val="1800"/>
              <a:buNone/>
            </a:pPr>
            <a:r>
              <a:t/>
            </a:r>
            <a:endParaRPr>
              <a:solidFill>
                <a:schemeClr val="dk1"/>
              </a:solidFill>
              <a:latin typeface="Calibri"/>
              <a:ea typeface="Calibri"/>
              <a:cs typeface="Calibri"/>
              <a:sym typeface="Calibri"/>
            </a:endParaRPr>
          </a:p>
          <a:p>
            <a:pPr indent="0" lvl="0" marL="0" rtl="0" algn="l">
              <a:lnSpc>
                <a:spcPct val="100000"/>
              </a:lnSpc>
              <a:spcBef>
                <a:spcPts val="0"/>
              </a:spcBef>
              <a:spcAft>
                <a:spcPts val="0"/>
              </a:spcAft>
              <a:buSzPts val="1800"/>
              <a:buNone/>
            </a:pPr>
            <a:r>
              <a:rPr lang="en-GB">
                <a:solidFill>
                  <a:schemeClr val="dk1"/>
                </a:solidFill>
                <a:latin typeface="Calibri"/>
                <a:ea typeface="Calibri"/>
                <a:cs typeface="Calibri"/>
                <a:sym typeface="Calibri"/>
              </a:rPr>
              <a:t>Please bring your child! It’s their evening….ownership of learning.</a:t>
            </a:r>
            <a:endParaRPr>
              <a:solidFill>
                <a:schemeClr val="dk1"/>
              </a:solidFill>
              <a:latin typeface="Calibri"/>
              <a:ea typeface="Calibri"/>
              <a:cs typeface="Calibri"/>
              <a:sym typeface="Calibri"/>
            </a:endParaRPr>
          </a:p>
          <a:p>
            <a:pPr indent="0" lvl="0" marL="0" rtl="0" algn="l">
              <a:lnSpc>
                <a:spcPct val="100000"/>
              </a:lnSpc>
              <a:spcBef>
                <a:spcPts val="0"/>
              </a:spcBef>
              <a:spcAft>
                <a:spcPts val="0"/>
              </a:spcAft>
              <a:buSzPts val="1800"/>
              <a:buNone/>
            </a:pPr>
            <a:r>
              <a:rPr lang="en-GB">
                <a:solidFill>
                  <a:schemeClr val="dk1"/>
                </a:solidFill>
                <a:latin typeface="Calibri"/>
                <a:ea typeface="Calibri"/>
                <a:cs typeface="Calibri"/>
                <a:sym typeface="Calibri"/>
              </a:rPr>
              <a:t>Post-16 representation available at the evening.</a:t>
            </a:r>
            <a:endParaRPr>
              <a:solidFill>
                <a:schemeClr val="dk1"/>
              </a:solidFill>
              <a:latin typeface="Calibri"/>
              <a:ea typeface="Calibri"/>
              <a:cs typeface="Calibri"/>
              <a:sym typeface="Calibri"/>
            </a:endParaRPr>
          </a:p>
          <a:p>
            <a:pPr indent="0" lvl="0" marL="0" rtl="0" algn="l">
              <a:lnSpc>
                <a:spcPct val="100000"/>
              </a:lnSpc>
              <a:spcBef>
                <a:spcPts val="0"/>
              </a:spcBef>
              <a:spcAft>
                <a:spcPts val="0"/>
              </a:spcAft>
              <a:buSzPts val="1800"/>
              <a:buNone/>
            </a:pPr>
            <a:r>
              <a:t/>
            </a:r>
            <a:endParaRPr b="1">
              <a:solidFill>
                <a:schemeClr val="dk1"/>
              </a:solidFill>
              <a:latin typeface="Calibri"/>
              <a:ea typeface="Calibri"/>
              <a:cs typeface="Calibri"/>
              <a:sym typeface="Calibri"/>
            </a:endParaRPr>
          </a:p>
          <a:p>
            <a:pPr indent="0" lvl="0" marL="0" rtl="0" algn="l">
              <a:lnSpc>
                <a:spcPct val="100000"/>
              </a:lnSpc>
              <a:spcBef>
                <a:spcPts val="0"/>
              </a:spcBef>
              <a:spcAft>
                <a:spcPts val="0"/>
              </a:spcAft>
              <a:buSzPts val="1800"/>
              <a:buNone/>
            </a:pPr>
            <a:r>
              <a:t/>
            </a:r>
            <a:endParaRPr sz="1200">
              <a:solidFill>
                <a:srgbClr val="44546A"/>
              </a:solidFill>
              <a:latin typeface="Calibri"/>
              <a:ea typeface="Calibri"/>
              <a:cs typeface="Calibri"/>
              <a:sym typeface="Calibri"/>
            </a:endParaRPr>
          </a:p>
          <a:p>
            <a:pPr indent="0" lvl="0" marL="0" rtl="0" algn="l">
              <a:lnSpc>
                <a:spcPct val="100000"/>
              </a:lnSpc>
              <a:spcBef>
                <a:spcPts val="0"/>
              </a:spcBef>
              <a:spcAft>
                <a:spcPts val="0"/>
              </a:spcAft>
              <a:buSzPts val="1800"/>
              <a:buNone/>
            </a:pPr>
            <a:r>
              <a:t/>
            </a:r>
            <a:endParaRPr>
              <a:solidFill>
                <a:srgbClr val="44546A"/>
              </a:solidFill>
              <a:latin typeface="Calibri"/>
              <a:ea typeface="Calibri"/>
              <a:cs typeface="Calibri"/>
              <a:sym typeface="Calibri"/>
            </a:endParaRPr>
          </a:p>
          <a:p>
            <a:pPr indent="0" lvl="0" marL="0" rtl="0" algn="l">
              <a:lnSpc>
                <a:spcPct val="115000"/>
              </a:lnSpc>
              <a:spcBef>
                <a:spcPts val="0"/>
              </a:spcBef>
              <a:spcAft>
                <a:spcPts val="0"/>
              </a:spcAft>
              <a:buSzPts val="1800"/>
              <a:buNone/>
            </a:pPr>
            <a:r>
              <a:t/>
            </a:r>
            <a:endParaRPr/>
          </a:p>
        </p:txBody>
      </p:sp>
      <p:pic>
        <p:nvPicPr>
          <p:cNvPr id="236" name="Google Shape;236;g3fb5e0f2cc9_0_0"/>
          <p:cNvPicPr preferRelativeResize="0"/>
          <p:nvPr/>
        </p:nvPicPr>
        <p:blipFill rotWithShape="1">
          <a:blip r:embed="rId3">
            <a:alphaModFix/>
          </a:blip>
          <a:srcRect b="0" l="0" r="0" t="0"/>
          <a:stretch/>
        </p:blipFill>
        <p:spPr>
          <a:xfrm>
            <a:off x="6387925" y="1069150"/>
            <a:ext cx="2564101" cy="1710225"/>
          </a:xfrm>
          <a:prstGeom prst="rect">
            <a:avLst/>
          </a:prstGeom>
          <a:noFill/>
          <a:ln>
            <a:noFill/>
          </a:ln>
        </p:spPr>
      </p:pic>
      <p:pic>
        <p:nvPicPr>
          <p:cNvPr descr="Millthorpe Logo" id="237" name="Google Shape;237;g3fb5e0f2cc9_0_0"/>
          <p:cNvPicPr preferRelativeResize="0"/>
          <p:nvPr/>
        </p:nvPicPr>
        <p:blipFill rotWithShape="1">
          <a:blip r:embed="rId4">
            <a:alphaModFix/>
          </a:blip>
          <a:srcRect b="0" l="0" r="0" t="0"/>
          <a:stretch/>
        </p:blipFill>
        <p:spPr>
          <a:xfrm>
            <a:off x="6826550" y="273350"/>
            <a:ext cx="2042175" cy="513450"/>
          </a:xfrm>
          <a:prstGeom prst="rect">
            <a:avLst/>
          </a:prstGeom>
          <a:noFill/>
          <a:ln>
            <a:noFill/>
          </a:ln>
        </p:spPr>
      </p:pic>
      <p:pic>
        <p:nvPicPr>
          <p:cNvPr id="238" name="Google Shape;238;g3fb5e0f2cc9_0_0"/>
          <p:cNvPicPr preferRelativeResize="0"/>
          <p:nvPr/>
        </p:nvPicPr>
        <p:blipFill>
          <a:blip r:embed="rId5">
            <a:alphaModFix/>
          </a:blip>
          <a:stretch>
            <a:fillRect/>
          </a:stretch>
        </p:blipFill>
        <p:spPr>
          <a:xfrm>
            <a:off x="544275" y="4321925"/>
            <a:ext cx="7591426" cy="44777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2" name="Shape 242"/>
        <p:cNvGrpSpPr/>
        <p:nvPr/>
      </p:nvGrpSpPr>
      <p:grpSpPr>
        <a:xfrm>
          <a:off x="0" y="0"/>
          <a:ext cx="0" cy="0"/>
          <a:chOff x="0" y="0"/>
          <a:chExt cx="0" cy="0"/>
        </a:xfrm>
      </p:grpSpPr>
      <p:sp>
        <p:nvSpPr>
          <p:cNvPr id="243" name="Google Shape;243;g3fb5e0f2cc9_0_8"/>
          <p:cNvSpPr txBox="1"/>
          <p:nvPr>
            <p:ph type="title"/>
          </p:nvPr>
        </p:nvSpPr>
        <p:spPr>
          <a:xfrm>
            <a:off x="275775" y="179000"/>
            <a:ext cx="8520600" cy="607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900"/>
              <a:buNone/>
            </a:pPr>
            <a:r>
              <a:rPr b="1" lang="en-GB" sz="3300"/>
              <a:t>Key dates/events…..</a:t>
            </a:r>
            <a:endParaRPr b="1" sz="3300"/>
          </a:p>
        </p:txBody>
      </p:sp>
      <p:sp>
        <p:nvSpPr>
          <p:cNvPr id="244" name="Google Shape;244;g3fb5e0f2cc9_0_8"/>
          <p:cNvSpPr txBox="1"/>
          <p:nvPr>
            <p:ph idx="1" type="body"/>
          </p:nvPr>
        </p:nvSpPr>
        <p:spPr>
          <a:xfrm>
            <a:off x="348125" y="769800"/>
            <a:ext cx="8520600" cy="3603900"/>
          </a:xfrm>
          <a:prstGeom prst="rect">
            <a:avLst/>
          </a:prstGeom>
          <a:noFill/>
          <a:ln cap="flat" cmpd="sng" w="9525">
            <a:solidFill>
              <a:srgbClr val="9900FF"/>
            </a:solidFill>
            <a:prstDash val="solid"/>
            <a:round/>
            <a:headEnd len="sm" w="sm" type="none"/>
            <a:tailEnd len="sm" w="sm" type="none"/>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rgbClr val="44546A"/>
              </a:buClr>
              <a:buSzPts val="2100"/>
              <a:buFont typeface="Calibri"/>
              <a:buNone/>
            </a:pPr>
            <a:r>
              <a:t/>
            </a:r>
            <a:endParaRPr sz="1100">
              <a:solidFill>
                <a:schemeClr val="dk1"/>
              </a:solidFill>
            </a:endParaRPr>
          </a:p>
          <a:p>
            <a:pPr indent="0" lvl="0" marL="0" rtl="0" algn="l">
              <a:lnSpc>
                <a:spcPct val="100000"/>
              </a:lnSpc>
              <a:spcBef>
                <a:spcPts val="0"/>
              </a:spcBef>
              <a:spcAft>
                <a:spcPts val="0"/>
              </a:spcAft>
              <a:buClr>
                <a:srgbClr val="44546A"/>
              </a:buClr>
              <a:buSzPts val="2100"/>
              <a:buFont typeface="Calibri"/>
              <a:buNone/>
            </a:pPr>
            <a:r>
              <a:rPr b="1" lang="en-GB" sz="2100">
                <a:solidFill>
                  <a:schemeClr val="dk1"/>
                </a:solidFill>
                <a:latin typeface="Calibri"/>
                <a:ea typeface="Calibri"/>
                <a:cs typeface="Calibri"/>
                <a:sym typeface="Calibri"/>
              </a:rPr>
              <a:t>PPEs (Pre-Public Examinations)</a:t>
            </a:r>
            <a:endParaRPr b="1" sz="1400">
              <a:solidFill>
                <a:schemeClr val="dk1"/>
              </a:solidFill>
              <a:latin typeface="Calibri"/>
              <a:ea typeface="Calibri"/>
              <a:cs typeface="Calibri"/>
              <a:sym typeface="Calibri"/>
            </a:endParaRPr>
          </a:p>
          <a:p>
            <a:pPr indent="0" lvl="0" marL="0" rtl="0" algn="l">
              <a:lnSpc>
                <a:spcPct val="100000"/>
              </a:lnSpc>
              <a:spcBef>
                <a:spcPts val="0"/>
              </a:spcBef>
              <a:spcAft>
                <a:spcPts val="0"/>
              </a:spcAft>
              <a:buSzPts val="1800"/>
              <a:buNone/>
            </a:pPr>
            <a:r>
              <a:rPr lang="en-GB" sz="2100">
                <a:solidFill>
                  <a:schemeClr val="dk1"/>
                </a:solidFill>
                <a:latin typeface="Calibri"/>
                <a:ea typeface="Calibri"/>
                <a:cs typeface="Calibri"/>
                <a:sym typeface="Calibri"/>
              </a:rPr>
              <a:t>Internal examinations took place in summer of Y10 and will take place: </a:t>
            </a:r>
            <a:endParaRPr sz="2100">
              <a:solidFill>
                <a:schemeClr val="dk1"/>
              </a:solidFill>
              <a:latin typeface="Calibri"/>
              <a:ea typeface="Calibri"/>
              <a:cs typeface="Calibri"/>
              <a:sym typeface="Calibri"/>
            </a:endParaRPr>
          </a:p>
          <a:p>
            <a:pPr indent="0" lvl="0" marL="0" rtl="0" algn="l">
              <a:lnSpc>
                <a:spcPct val="100000"/>
              </a:lnSpc>
              <a:spcBef>
                <a:spcPts val="0"/>
              </a:spcBef>
              <a:spcAft>
                <a:spcPts val="0"/>
              </a:spcAft>
              <a:buSzPts val="1800"/>
              <a:buNone/>
            </a:pPr>
            <a:r>
              <a:t/>
            </a:r>
            <a:endParaRPr sz="2100">
              <a:solidFill>
                <a:schemeClr val="dk1"/>
              </a:solidFill>
              <a:latin typeface="Calibri"/>
              <a:ea typeface="Calibri"/>
              <a:cs typeface="Calibri"/>
              <a:sym typeface="Calibri"/>
            </a:endParaRPr>
          </a:p>
          <a:p>
            <a:pPr indent="-323850" lvl="0" marL="457200" rtl="0" algn="l">
              <a:lnSpc>
                <a:spcPct val="100000"/>
              </a:lnSpc>
              <a:spcBef>
                <a:spcPts val="0"/>
              </a:spcBef>
              <a:spcAft>
                <a:spcPts val="0"/>
              </a:spcAft>
              <a:buClr>
                <a:schemeClr val="dk1"/>
              </a:buClr>
              <a:buSzPts val="1500"/>
              <a:buFont typeface="Calibri"/>
              <a:buChar char="●"/>
            </a:pPr>
            <a:r>
              <a:rPr lang="en-GB" sz="1500">
                <a:solidFill>
                  <a:schemeClr val="dk1"/>
                </a:solidFill>
                <a:latin typeface="Calibri"/>
                <a:ea typeface="Calibri"/>
                <a:cs typeface="Calibri"/>
                <a:sym typeface="Calibri"/>
              </a:rPr>
              <a:t>GCSE questions.</a:t>
            </a:r>
            <a:endParaRPr sz="1500">
              <a:solidFill>
                <a:schemeClr val="dk1"/>
              </a:solidFill>
              <a:latin typeface="Calibri"/>
              <a:ea typeface="Calibri"/>
              <a:cs typeface="Calibri"/>
              <a:sym typeface="Calibri"/>
            </a:endParaRPr>
          </a:p>
          <a:p>
            <a:pPr indent="-323850" lvl="0" marL="457200" rtl="0" algn="l">
              <a:lnSpc>
                <a:spcPct val="100000"/>
              </a:lnSpc>
              <a:spcBef>
                <a:spcPts val="0"/>
              </a:spcBef>
              <a:spcAft>
                <a:spcPts val="0"/>
              </a:spcAft>
              <a:buClr>
                <a:schemeClr val="dk1"/>
              </a:buClr>
              <a:buSzPts val="1500"/>
              <a:buFont typeface="Calibri"/>
              <a:buChar char="●"/>
            </a:pPr>
            <a:r>
              <a:rPr lang="en-GB" sz="1500">
                <a:solidFill>
                  <a:schemeClr val="dk1"/>
                </a:solidFill>
                <a:latin typeface="Calibri"/>
                <a:ea typeface="Calibri"/>
                <a:cs typeface="Calibri"/>
                <a:sym typeface="Calibri"/>
              </a:rPr>
              <a:t>Marked rigorously according to GCSE mark schemes- Every Mark Matters approach.</a:t>
            </a:r>
            <a:endParaRPr sz="1500">
              <a:solidFill>
                <a:schemeClr val="dk1"/>
              </a:solidFill>
              <a:latin typeface="Calibri"/>
              <a:ea typeface="Calibri"/>
              <a:cs typeface="Calibri"/>
              <a:sym typeface="Calibri"/>
            </a:endParaRPr>
          </a:p>
          <a:p>
            <a:pPr indent="-323850" lvl="0" marL="457200" rtl="0" algn="l">
              <a:lnSpc>
                <a:spcPct val="100000"/>
              </a:lnSpc>
              <a:spcBef>
                <a:spcPts val="0"/>
              </a:spcBef>
              <a:spcAft>
                <a:spcPts val="0"/>
              </a:spcAft>
              <a:buClr>
                <a:schemeClr val="dk1"/>
              </a:buClr>
              <a:buSzPts val="1500"/>
              <a:buFont typeface="Calibri"/>
              <a:buChar char="●"/>
            </a:pPr>
            <a:r>
              <a:rPr lang="en-GB" sz="1500">
                <a:solidFill>
                  <a:schemeClr val="dk1"/>
                </a:solidFill>
                <a:latin typeface="Calibri"/>
                <a:ea typeface="Calibri"/>
                <a:cs typeface="Calibri"/>
                <a:sym typeface="Calibri"/>
              </a:rPr>
              <a:t>Give students clear feedback on their level of performance.</a:t>
            </a:r>
            <a:endParaRPr sz="1500">
              <a:solidFill>
                <a:schemeClr val="dk1"/>
              </a:solidFill>
              <a:latin typeface="Calibri"/>
              <a:ea typeface="Calibri"/>
              <a:cs typeface="Calibri"/>
              <a:sym typeface="Calibri"/>
            </a:endParaRPr>
          </a:p>
          <a:p>
            <a:pPr indent="-323850" lvl="0" marL="457200" rtl="0" algn="l">
              <a:lnSpc>
                <a:spcPct val="100000"/>
              </a:lnSpc>
              <a:spcBef>
                <a:spcPts val="0"/>
              </a:spcBef>
              <a:spcAft>
                <a:spcPts val="0"/>
              </a:spcAft>
              <a:buClr>
                <a:schemeClr val="dk1"/>
              </a:buClr>
              <a:buSzPts val="1500"/>
              <a:buFont typeface="Calibri"/>
              <a:buChar char="●"/>
            </a:pPr>
            <a:r>
              <a:rPr lang="en-GB" sz="1500">
                <a:solidFill>
                  <a:schemeClr val="dk1"/>
                </a:solidFill>
                <a:latin typeface="Calibri"/>
                <a:ea typeface="Calibri"/>
                <a:cs typeface="Calibri"/>
                <a:sym typeface="Calibri"/>
              </a:rPr>
              <a:t>Enable students to plan their next steps for improvement.</a:t>
            </a:r>
            <a:endParaRPr sz="1500">
              <a:solidFill>
                <a:schemeClr val="dk1"/>
              </a:solidFill>
              <a:latin typeface="Calibri"/>
              <a:ea typeface="Calibri"/>
              <a:cs typeface="Calibri"/>
              <a:sym typeface="Calibri"/>
            </a:endParaRPr>
          </a:p>
          <a:p>
            <a:pPr indent="-323850" lvl="0" marL="457200" rtl="0" algn="l">
              <a:lnSpc>
                <a:spcPct val="100000"/>
              </a:lnSpc>
              <a:spcBef>
                <a:spcPts val="0"/>
              </a:spcBef>
              <a:spcAft>
                <a:spcPts val="0"/>
              </a:spcAft>
              <a:buClr>
                <a:schemeClr val="dk1"/>
              </a:buClr>
              <a:buSzPts val="1500"/>
              <a:buFont typeface="Calibri"/>
              <a:buChar char="●"/>
            </a:pPr>
            <a:r>
              <a:rPr lang="en-GB" sz="1500">
                <a:solidFill>
                  <a:schemeClr val="dk1"/>
                </a:solidFill>
                <a:latin typeface="Calibri"/>
                <a:ea typeface="Calibri"/>
                <a:cs typeface="Calibri"/>
                <a:sym typeface="Calibri"/>
              </a:rPr>
              <a:t>Requires students to revise – helps them with the final examination at the end of the course.</a:t>
            </a:r>
            <a:endParaRPr sz="1500">
              <a:solidFill>
                <a:schemeClr val="dk1"/>
              </a:solidFill>
              <a:latin typeface="Calibri"/>
              <a:ea typeface="Calibri"/>
              <a:cs typeface="Calibri"/>
              <a:sym typeface="Calibri"/>
            </a:endParaRPr>
          </a:p>
          <a:p>
            <a:pPr indent="-323850" lvl="0" marL="457200" rtl="0" algn="l">
              <a:lnSpc>
                <a:spcPct val="100000"/>
              </a:lnSpc>
              <a:spcBef>
                <a:spcPts val="0"/>
              </a:spcBef>
              <a:spcAft>
                <a:spcPts val="0"/>
              </a:spcAft>
              <a:buClr>
                <a:schemeClr val="dk1"/>
              </a:buClr>
              <a:buSzPts val="1500"/>
              <a:buFont typeface="Calibri"/>
              <a:buChar char="●"/>
            </a:pPr>
            <a:r>
              <a:rPr lang="en-GB" sz="1500">
                <a:solidFill>
                  <a:schemeClr val="dk1"/>
                </a:solidFill>
                <a:latin typeface="Calibri"/>
                <a:ea typeface="Calibri"/>
                <a:cs typeface="Calibri"/>
                <a:sym typeface="Calibri"/>
              </a:rPr>
              <a:t>Allows teachers to identify gaps in learning and plan accordingly</a:t>
            </a:r>
            <a:endParaRPr sz="1500">
              <a:solidFill>
                <a:schemeClr val="dk1"/>
              </a:solidFill>
              <a:latin typeface="Calibri"/>
              <a:ea typeface="Calibri"/>
              <a:cs typeface="Calibri"/>
              <a:sym typeface="Calibri"/>
            </a:endParaRPr>
          </a:p>
          <a:p>
            <a:pPr indent="-323850" lvl="0" marL="457200" rtl="0" algn="l">
              <a:lnSpc>
                <a:spcPct val="100000"/>
              </a:lnSpc>
              <a:spcBef>
                <a:spcPts val="0"/>
              </a:spcBef>
              <a:spcAft>
                <a:spcPts val="0"/>
              </a:spcAft>
              <a:buClr>
                <a:srgbClr val="44546A"/>
              </a:buClr>
              <a:buSzPts val="1500"/>
              <a:buFont typeface="Calibri"/>
              <a:buChar char="●"/>
            </a:pPr>
            <a:r>
              <a:rPr lang="en-GB" sz="1500">
                <a:solidFill>
                  <a:schemeClr val="dk1"/>
                </a:solidFill>
                <a:latin typeface="Calibri"/>
                <a:ea typeface="Calibri"/>
                <a:cs typeface="Calibri"/>
                <a:sym typeface="Calibri"/>
              </a:rPr>
              <a:t>Rehearse the experience</a:t>
            </a:r>
            <a:r>
              <a:rPr lang="en-GB" sz="1500">
                <a:solidFill>
                  <a:srgbClr val="44546A"/>
                </a:solidFill>
                <a:latin typeface="Calibri"/>
                <a:ea typeface="Calibri"/>
                <a:cs typeface="Calibri"/>
                <a:sym typeface="Calibri"/>
              </a:rPr>
              <a:t> </a:t>
            </a:r>
            <a:endParaRPr sz="2100">
              <a:solidFill>
                <a:schemeClr val="dk1"/>
              </a:solidFill>
              <a:latin typeface="Calibri"/>
              <a:ea typeface="Calibri"/>
              <a:cs typeface="Calibri"/>
              <a:sym typeface="Calibri"/>
            </a:endParaRPr>
          </a:p>
          <a:p>
            <a:pPr indent="0" lvl="0" marL="457200" rtl="0" algn="l">
              <a:lnSpc>
                <a:spcPct val="100000"/>
              </a:lnSpc>
              <a:spcBef>
                <a:spcPts val="0"/>
              </a:spcBef>
              <a:spcAft>
                <a:spcPts val="0"/>
              </a:spcAft>
              <a:buNone/>
            </a:pPr>
            <a:r>
              <a:t/>
            </a:r>
            <a:endParaRPr>
              <a:solidFill>
                <a:srgbClr val="9900FF"/>
              </a:solidFill>
              <a:highlight>
                <a:schemeClr val="lt1"/>
              </a:highlight>
              <a:latin typeface="Calibri"/>
              <a:ea typeface="Calibri"/>
              <a:cs typeface="Calibri"/>
              <a:sym typeface="Calibri"/>
            </a:endParaRPr>
          </a:p>
          <a:p>
            <a:pPr indent="0" lvl="0" marL="0" rtl="0" algn="l">
              <a:lnSpc>
                <a:spcPct val="100000"/>
              </a:lnSpc>
              <a:spcBef>
                <a:spcPts val="0"/>
              </a:spcBef>
              <a:spcAft>
                <a:spcPts val="0"/>
              </a:spcAft>
              <a:buNone/>
            </a:pPr>
            <a:r>
              <a:t/>
            </a:r>
            <a:endParaRPr>
              <a:solidFill>
                <a:srgbClr val="44546A"/>
              </a:solidFill>
              <a:latin typeface="Calibri"/>
              <a:ea typeface="Calibri"/>
              <a:cs typeface="Calibri"/>
              <a:sym typeface="Calibri"/>
            </a:endParaRPr>
          </a:p>
          <a:p>
            <a:pPr indent="0" lvl="0" marL="0" rtl="0" algn="l">
              <a:lnSpc>
                <a:spcPct val="100000"/>
              </a:lnSpc>
              <a:spcBef>
                <a:spcPts val="0"/>
              </a:spcBef>
              <a:spcAft>
                <a:spcPts val="0"/>
              </a:spcAft>
              <a:buSzPts val="1800"/>
              <a:buNone/>
            </a:pPr>
            <a:r>
              <a:t/>
            </a:r>
            <a:endParaRPr>
              <a:solidFill>
                <a:srgbClr val="44546A"/>
              </a:solidFill>
              <a:latin typeface="Calibri"/>
              <a:ea typeface="Calibri"/>
              <a:cs typeface="Calibri"/>
              <a:sym typeface="Calibri"/>
            </a:endParaRPr>
          </a:p>
          <a:p>
            <a:pPr indent="0" lvl="0" marL="0" rtl="0" algn="l">
              <a:lnSpc>
                <a:spcPct val="115000"/>
              </a:lnSpc>
              <a:spcBef>
                <a:spcPts val="0"/>
              </a:spcBef>
              <a:spcAft>
                <a:spcPts val="0"/>
              </a:spcAft>
              <a:buSzPts val="1800"/>
              <a:buNone/>
            </a:pPr>
            <a:r>
              <a:t/>
            </a:r>
            <a:endParaRPr/>
          </a:p>
        </p:txBody>
      </p:sp>
      <p:pic>
        <p:nvPicPr>
          <p:cNvPr descr="Millthorpe Logo" id="245" name="Google Shape;245;g3fb5e0f2cc9_0_8"/>
          <p:cNvPicPr preferRelativeResize="0"/>
          <p:nvPr/>
        </p:nvPicPr>
        <p:blipFill rotWithShape="1">
          <a:blip r:embed="rId3">
            <a:alphaModFix/>
          </a:blip>
          <a:srcRect b="0" l="0" r="0" t="0"/>
          <a:stretch/>
        </p:blipFill>
        <p:spPr>
          <a:xfrm>
            <a:off x="6826550" y="273350"/>
            <a:ext cx="2042175" cy="51345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9" name="Shape 249"/>
        <p:cNvGrpSpPr/>
        <p:nvPr/>
      </p:nvGrpSpPr>
      <p:grpSpPr>
        <a:xfrm>
          <a:off x="0" y="0"/>
          <a:ext cx="0" cy="0"/>
          <a:chOff x="0" y="0"/>
          <a:chExt cx="0" cy="0"/>
        </a:xfrm>
      </p:grpSpPr>
      <p:sp>
        <p:nvSpPr>
          <p:cNvPr id="250" name="Google Shape;250;g3fbec86d774_0_0"/>
          <p:cNvSpPr txBox="1"/>
          <p:nvPr>
            <p:ph type="title"/>
          </p:nvPr>
        </p:nvSpPr>
        <p:spPr>
          <a:xfrm>
            <a:off x="275775" y="179000"/>
            <a:ext cx="8520600" cy="607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900"/>
              <a:buNone/>
            </a:pPr>
            <a:r>
              <a:rPr b="1" lang="en-GB" sz="3300"/>
              <a:t>Key dates/events…..</a:t>
            </a:r>
            <a:endParaRPr b="1" sz="3300"/>
          </a:p>
        </p:txBody>
      </p:sp>
      <p:sp>
        <p:nvSpPr>
          <p:cNvPr id="251" name="Google Shape;251;g3fbec86d774_0_0"/>
          <p:cNvSpPr txBox="1"/>
          <p:nvPr>
            <p:ph idx="1" type="body"/>
          </p:nvPr>
        </p:nvSpPr>
        <p:spPr>
          <a:xfrm>
            <a:off x="348125" y="769800"/>
            <a:ext cx="8520600" cy="3603900"/>
          </a:xfrm>
          <a:prstGeom prst="rect">
            <a:avLst/>
          </a:prstGeom>
          <a:noFill/>
          <a:ln cap="flat" cmpd="sng" w="9525">
            <a:solidFill>
              <a:srgbClr val="9900FF"/>
            </a:solidFill>
            <a:prstDash val="solid"/>
            <a:round/>
            <a:headEnd len="sm" w="sm" type="none"/>
            <a:tailEnd len="sm" w="sm" type="none"/>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rgbClr val="44546A"/>
              </a:buClr>
              <a:buSzPts val="2100"/>
              <a:buFont typeface="Calibri"/>
              <a:buNone/>
            </a:pPr>
            <a:r>
              <a:t/>
            </a:r>
            <a:endParaRPr sz="1100">
              <a:solidFill>
                <a:schemeClr val="dk1"/>
              </a:solidFill>
            </a:endParaRPr>
          </a:p>
          <a:p>
            <a:pPr indent="0" lvl="0" marL="0" rtl="0" algn="l">
              <a:lnSpc>
                <a:spcPct val="100000"/>
              </a:lnSpc>
              <a:spcBef>
                <a:spcPts val="0"/>
              </a:spcBef>
              <a:spcAft>
                <a:spcPts val="0"/>
              </a:spcAft>
              <a:buClr>
                <a:srgbClr val="44546A"/>
              </a:buClr>
              <a:buSzPts val="2100"/>
              <a:buFont typeface="Calibri"/>
              <a:buNone/>
            </a:pPr>
            <a:r>
              <a:rPr b="1" lang="en-GB" sz="2100">
                <a:solidFill>
                  <a:schemeClr val="dk1"/>
                </a:solidFill>
                <a:latin typeface="Calibri"/>
                <a:ea typeface="Calibri"/>
                <a:cs typeface="Calibri"/>
                <a:sym typeface="Calibri"/>
              </a:rPr>
              <a:t>PPEs (Pre-Public Examinations)</a:t>
            </a:r>
            <a:endParaRPr b="1" sz="1400">
              <a:solidFill>
                <a:schemeClr val="dk1"/>
              </a:solidFill>
              <a:latin typeface="Calibri"/>
              <a:ea typeface="Calibri"/>
              <a:cs typeface="Calibri"/>
              <a:sym typeface="Calibri"/>
            </a:endParaRPr>
          </a:p>
          <a:p>
            <a:pPr indent="0" lvl="0" marL="0" rtl="0" algn="l">
              <a:lnSpc>
                <a:spcPct val="100000"/>
              </a:lnSpc>
              <a:spcBef>
                <a:spcPts val="0"/>
              </a:spcBef>
              <a:spcAft>
                <a:spcPts val="0"/>
              </a:spcAft>
              <a:buSzPts val="1800"/>
              <a:buNone/>
            </a:pPr>
            <a:r>
              <a:t/>
            </a:r>
            <a:endParaRPr sz="2100">
              <a:solidFill>
                <a:srgbClr val="9900FF"/>
              </a:solidFill>
              <a:highlight>
                <a:schemeClr val="lt1"/>
              </a:highlight>
              <a:latin typeface="Calibri"/>
              <a:ea typeface="Calibri"/>
              <a:cs typeface="Calibri"/>
              <a:sym typeface="Calibri"/>
            </a:endParaRPr>
          </a:p>
          <a:p>
            <a:pPr indent="-342900" lvl="0" marL="457200" rtl="0" algn="l">
              <a:lnSpc>
                <a:spcPct val="100000"/>
              </a:lnSpc>
              <a:spcBef>
                <a:spcPts val="0"/>
              </a:spcBef>
              <a:spcAft>
                <a:spcPts val="0"/>
              </a:spcAft>
              <a:buClr>
                <a:srgbClr val="9900FF"/>
              </a:buClr>
              <a:buSzPts val="1800"/>
              <a:buFont typeface="Calibri"/>
              <a:buChar char="●"/>
            </a:pPr>
            <a:r>
              <a:rPr lang="en-GB">
                <a:solidFill>
                  <a:srgbClr val="9900FF"/>
                </a:solidFill>
                <a:highlight>
                  <a:schemeClr val="lt1"/>
                </a:highlight>
                <a:latin typeface="Calibri"/>
                <a:ea typeface="Calibri"/>
                <a:cs typeface="Calibri"/>
                <a:sym typeface="Calibri"/>
              </a:rPr>
              <a:t>20th</a:t>
            </a:r>
            <a:r>
              <a:rPr lang="en-GB">
                <a:solidFill>
                  <a:srgbClr val="9900FF"/>
                </a:solidFill>
                <a:highlight>
                  <a:schemeClr val="lt1"/>
                </a:highlight>
                <a:latin typeface="Calibri"/>
                <a:ea typeface="Calibri"/>
                <a:cs typeface="Calibri"/>
                <a:sym typeface="Calibri"/>
              </a:rPr>
              <a:t> October- English Language </a:t>
            </a:r>
            <a:endParaRPr>
              <a:solidFill>
                <a:srgbClr val="9900FF"/>
              </a:solidFill>
              <a:highlight>
                <a:schemeClr val="lt1"/>
              </a:highlight>
              <a:latin typeface="Calibri"/>
              <a:ea typeface="Calibri"/>
              <a:cs typeface="Calibri"/>
              <a:sym typeface="Calibri"/>
            </a:endParaRPr>
          </a:p>
          <a:p>
            <a:pPr indent="-342900" lvl="0" marL="457200" rtl="0" algn="l">
              <a:lnSpc>
                <a:spcPct val="100000"/>
              </a:lnSpc>
              <a:spcBef>
                <a:spcPts val="0"/>
              </a:spcBef>
              <a:spcAft>
                <a:spcPts val="0"/>
              </a:spcAft>
              <a:buClr>
                <a:srgbClr val="9900FF"/>
              </a:buClr>
              <a:buSzPts val="1800"/>
              <a:buFont typeface="Calibri"/>
              <a:buChar char="●"/>
            </a:pPr>
            <a:r>
              <a:rPr lang="en-GB">
                <a:solidFill>
                  <a:srgbClr val="9900FF"/>
                </a:solidFill>
                <a:highlight>
                  <a:schemeClr val="lt1"/>
                </a:highlight>
                <a:latin typeface="Calibri"/>
                <a:ea typeface="Calibri"/>
                <a:cs typeface="Calibri"/>
                <a:sym typeface="Calibri"/>
              </a:rPr>
              <a:t>12th October to 16th October- MFL Speaking</a:t>
            </a:r>
            <a:endParaRPr>
              <a:solidFill>
                <a:srgbClr val="9900FF"/>
              </a:solidFill>
              <a:highlight>
                <a:schemeClr val="lt1"/>
              </a:highlight>
              <a:latin typeface="Calibri"/>
              <a:ea typeface="Calibri"/>
              <a:cs typeface="Calibri"/>
              <a:sym typeface="Calibri"/>
            </a:endParaRPr>
          </a:p>
          <a:p>
            <a:pPr indent="-342900" lvl="0" marL="457200" rtl="0" algn="l">
              <a:lnSpc>
                <a:spcPct val="100000"/>
              </a:lnSpc>
              <a:spcBef>
                <a:spcPts val="0"/>
              </a:spcBef>
              <a:spcAft>
                <a:spcPts val="0"/>
              </a:spcAft>
              <a:buClr>
                <a:srgbClr val="9900FF"/>
              </a:buClr>
              <a:buSzPts val="1800"/>
              <a:buFont typeface="Calibri"/>
              <a:buChar char="●"/>
            </a:pPr>
            <a:r>
              <a:rPr lang="en-GB">
                <a:solidFill>
                  <a:srgbClr val="9900FF"/>
                </a:solidFill>
                <a:highlight>
                  <a:schemeClr val="lt1"/>
                </a:highlight>
                <a:latin typeface="Calibri"/>
                <a:ea typeface="Calibri"/>
                <a:cs typeface="Calibri"/>
                <a:sym typeface="Calibri"/>
              </a:rPr>
              <a:t>November - Creative Subjects- 3D Design, Graphics and Art</a:t>
            </a:r>
            <a:endParaRPr>
              <a:solidFill>
                <a:srgbClr val="9900FF"/>
              </a:solidFill>
              <a:highlight>
                <a:schemeClr val="lt1"/>
              </a:highlight>
              <a:latin typeface="Calibri"/>
              <a:ea typeface="Calibri"/>
              <a:cs typeface="Calibri"/>
              <a:sym typeface="Calibri"/>
            </a:endParaRPr>
          </a:p>
          <a:p>
            <a:pPr indent="-342900" lvl="0" marL="457200" rtl="0" algn="l">
              <a:lnSpc>
                <a:spcPct val="100000"/>
              </a:lnSpc>
              <a:spcBef>
                <a:spcPts val="0"/>
              </a:spcBef>
              <a:spcAft>
                <a:spcPts val="0"/>
              </a:spcAft>
              <a:buClr>
                <a:srgbClr val="9900FF"/>
              </a:buClr>
              <a:buSzPts val="1800"/>
              <a:buFont typeface="Calibri"/>
              <a:buChar char="●"/>
            </a:pPr>
            <a:r>
              <a:rPr lang="en-GB">
                <a:solidFill>
                  <a:srgbClr val="9900FF"/>
                </a:solidFill>
                <a:highlight>
                  <a:schemeClr val="lt1"/>
                </a:highlight>
                <a:latin typeface="Calibri"/>
                <a:ea typeface="Calibri"/>
                <a:cs typeface="Calibri"/>
                <a:sym typeface="Calibri"/>
              </a:rPr>
              <a:t>9th March- English Literature</a:t>
            </a:r>
            <a:endParaRPr sz="2100">
              <a:solidFill>
                <a:srgbClr val="9900FF"/>
              </a:solidFill>
              <a:highlight>
                <a:schemeClr val="lt1"/>
              </a:highlight>
              <a:latin typeface="Calibri"/>
              <a:ea typeface="Calibri"/>
              <a:cs typeface="Calibri"/>
              <a:sym typeface="Calibri"/>
            </a:endParaRPr>
          </a:p>
          <a:p>
            <a:pPr indent="0" lvl="0" marL="0" rtl="0" algn="l">
              <a:lnSpc>
                <a:spcPct val="100000"/>
              </a:lnSpc>
              <a:spcBef>
                <a:spcPts val="0"/>
              </a:spcBef>
              <a:spcAft>
                <a:spcPts val="0"/>
              </a:spcAft>
              <a:buSzPts val="1800"/>
              <a:buNone/>
            </a:pPr>
            <a:r>
              <a:t/>
            </a:r>
            <a:endParaRPr sz="2100">
              <a:solidFill>
                <a:srgbClr val="9900FF"/>
              </a:solidFill>
              <a:highlight>
                <a:schemeClr val="lt1"/>
              </a:highlight>
              <a:latin typeface="Calibri"/>
              <a:ea typeface="Calibri"/>
              <a:cs typeface="Calibri"/>
              <a:sym typeface="Calibri"/>
            </a:endParaRPr>
          </a:p>
          <a:p>
            <a:pPr indent="0" lvl="0" marL="0" rtl="0" algn="l">
              <a:lnSpc>
                <a:spcPct val="100000"/>
              </a:lnSpc>
              <a:spcBef>
                <a:spcPts val="0"/>
              </a:spcBef>
              <a:spcAft>
                <a:spcPts val="0"/>
              </a:spcAft>
              <a:buSzPts val="1800"/>
              <a:buNone/>
            </a:pPr>
            <a:r>
              <a:t/>
            </a:r>
            <a:endParaRPr sz="2100">
              <a:solidFill>
                <a:srgbClr val="9900FF"/>
              </a:solidFill>
              <a:highlight>
                <a:schemeClr val="lt1"/>
              </a:highlight>
              <a:latin typeface="Calibri"/>
              <a:ea typeface="Calibri"/>
              <a:cs typeface="Calibri"/>
              <a:sym typeface="Calibri"/>
            </a:endParaRPr>
          </a:p>
          <a:p>
            <a:pPr indent="-361950" lvl="0" marL="457200" rtl="0" algn="l">
              <a:lnSpc>
                <a:spcPct val="100000"/>
              </a:lnSpc>
              <a:spcBef>
                <a:spcPts val="0"/>
              </a:spcBef>
              <a:spcAft>
                <a:spcPts val="0"/>
              </a:spcAft>
              <a:buClr>
                <a:srgbClr val="9900FF"/>
              </a:buClr>
              <a:buSzPts val="2100"/>
              <a:buFont typeface="Calibri"/>
              <a:buChar char="●"/>
            </a:pPr>
            <a:r>
              <a:rPr lang="en-GB" sz="2100">
                <a:solidFill>
                  <a:srgbClr val="9900FF"/>
                </a:solidFill>
                <a:highlight>
                  <a:schemeClr val="lt1"/>
                </a:highlight>
                <a:latin typeface="Calibri"/>
                <a:ea typeface="Calibri"/>
                <a:cs typeface="Calibri"/>
                <a:sym typeface="Calibri"/>
              </a:rPr>
              <a:t>From 11th-29th January- All subjects</a:t>
            </a:r>
            <a:endParaRPr sz="2100">
              <a:solidFill>
                <a:srgbClr val="9900FF"/>
              </a:solidFill>
              <a:highlight>
                <a:schemeClr val="lt1"/>
              </a:highlight>
              <a:latin typeface="Calibri"/>
              <a:ea typeface="Calibri"/>
              <a:cs typeface="Calibri"/>
              <a:sym typeface="Calibri"/>
            </a:endParaRPr>
          </a:p>
          <a:p>
            <a:pPr indent="0" lvl="0" marL="0" rtl="0" algn="l">
              <a:lnSpc>
                <a:spcPct val="100000"/>
              </a:lnSpc>
              <a:spcBef>
                <a:spcPts val="0"/>
              </a:spcBef>
              <a:spcAft>
                <a:spcPts val="0"/>
              </a:spcAft>
              <a:buSzPts val="1800"/>
              <a:buNone/>
            </a:pPr>
            <a:r>
              <a:t/>
            </a:r>
            <a:endParaRPr sz="1200">
              <a:solidFill>
                <a:schemeClr val="dk1"/>
              </a:solidFill>
              <a:latin typeface="Calibri"/>
              <a:ea typeface="Calibri"/>
              <a:cs typeface="Calibri"/>
              <a:sym typeface="Calibri"/>
            </a:endParaRPr>
          </a:p>
          <a:p>
            <a:pPr indent="0" lvl="0" marL="0" rtl="0" algn="l">
              <a:lnSpc>
                <a:spcPct val="100000"/>
              </a:lnSpc>
              <a:spcBef>
                <a:spcPts val="0"/>
              </a:spcBef>
              <a:spcAft>
                <a:spcPts val="0"/>
              </a:spcAft>
              <a:buNone/>
            </a:pPr>
            <a:r>
              <a:t/>
            </a:r>
            <a:endParaRPr sz="1500">
              <a:solidFill>
                <a:srgbClr val="44546A"/>
              </a:solidFill>
              <a:latin typeface="Calibri"/>
              <a:ea typeface="Calibri"/>
              <a:cs typeface="Calibri"/>
              <a:sym typeface="Calibri"/>
            </a:endParaRPr>
          </a:p>
          <a:p>
            <a:pPr indent="0" lvl="0" marL="0" rtl="0" algn="l">
              <a:lnSpc>
                <a:spcPct val="100000"/>
              </a:lnSpc>
              <a:spcBef>
                <a:spcPts val="0"/>
              </a:spcBef>
              <a:spcAft>
                <a:spcPts val="0"/>
              </a:spcAft>
              <a:buSzPts val="1800"/>
              <a:buNone/>
            </a:pPr>
            <a:r>
              <a:t/>
            </a:r>
            <a:endParaRPr>
              <a:solidFill>
                <a:srgbClr val="44546A"/>
              </a:solidFill>
              <a:latin typeface="Calibri"/>
              <a:ea typeface="Calibri"/>
              <a:cs typeface="Calibri"/>
              <a:sym typeface="Calibri"/>
            </a:endParaRPr>
          </a:p>
          <a:p>
            <a:pPr indent="0" lvl="0" marL="0" rtl="0" algn="l">
              <a:lnSpc>
                <a:spcPct val="115000"/>
              </a:lnSpc>
              <a:spcBef>
                <a:spcPts val="0"/>
              </a:spcBef>
              <a:spcAft>
                <a:spcPts val="0"/>
              </a:spcAft>
              <a:buSzPts val="1800"/>
              <a:buNone/>
            </a:pPr>
            <a:r>
              <a:t/>
            </a:r>
            <a:endParaRPr/>
          </a:p>
        </p:txBody>
      </p:sp>
      <p:pic>
        <p:nvPicPr>
          <p:cNvPr descr="Millthorpe Logo" id="252" name="Google Shape;252;g3fbec86d774_0_0"/>
          <p:cNvPicPr preferRelativeResize="0"/>
          <p:nvPr/>
        </p:nvPicPr>
        <p:blipFill rotWithShape="1">
          <a:blip r:embed="rId3">
            <a:alphaModFix/>
          </a:blip>
          <a:srcRect b="0" l="0" r="0" t="0"/>
          <a:stretch/>
        </p:blipFill>
        <p:spPr>
          <a:xfrm>
            <a:off x="6826550" y="273350"/>
            <a:ext cx="2042175" cy="51345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6" name="Shape 256"/>
        <p:cNvGrpSpPr/>
        <p:nvPr/>
      </p:nvGrpSpPr>
      <p:grpSpPr>
        <a:xfrm>
          <a:off x="0" y="0"/>
          <a:ext cx="0" cy="0"/>
          <a:chOff x="0" y="0"/>
          <a:chExt cx="0" cy="0"/>
        </a:xfrm>
      </p:grpSpPr>
      <p:sp>
        <p:nvSpPr>
          <p:cNvPr id="257" name="Google Shape;257;g3fb5e0f2cc9_0_14"/>
          <p:cNvSpPr txBox="1"/>
          <p:nvPr>
            <p:ph type="title"/>
          </p:nvPr>
        </p:nvSpPr>
        <p:spPr>
          <a:xfrm>
            <a:off x="311700" y="410000"/>
            <a:ext cx="8520600" cy="607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900"/>
              <a:buNone/>
            </a:pPr>
            <a:r>
              <a:rPr lang="en-GB"/>
              <a:t>Key dates…..</a:t>
            </a:r>
            <a:endParaRPr/>
          </a:p>
        </p:txBody>
      </p:sp>
      <p:sp>
        <p:nvSpPr>
          <p:cNvPr id="258" name="Google Shape;258;g3fb5e0f2cc9_0_14"/>
          <p:cNvSpPr txBox="1"/>
          <p:nvPr>
            <p:ph idx="1" type="body"/>
          </p:nvPr>
        </p:nvSpPr>
        <p:spPr>
          <a:xfrm>
            <a:off x="363000" y="1049850"/>
            <a:ext cx="8063400" cy="3395400"/>
          </a:xfrm>
          <a:prstGeom prst="rect">
            <a:avLst/>
          </a:prstGeom>
          <a:noFill/>
          <a:ln cap="flat" cmpd="sng" w="9525">
            <a:solidFill>
              <a:srgbClr val="9900FF"/>
            </a:solidFill>
            <a:prstDash val="solid"/>
            <a:round/>
            <a:headEnd len="sm" w="sm" type="none"/>
            <a:tailEnd len="sm" w="sm" type="none"/>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rgbClr val="44546A"/>
              </a:buClr>
              <a:buSzPts val="2100"/>
              <a:buFont typeface="Calibri"/>
              <a:buNone/>
            </a:pPr>
            <a:r>
              <a:t/>
            </a:r>
            <a:endParaRPr sz="1100">
              <a:solidFill>
                <a:schemeClr val="dk1"/>
              </a:solidFill>
            </a:endParaRPr>
          </a:p>
          <a:p>
            <a:pPr indent="0" lvl="0" marL="0" rtl="0" algn="l">
              <a:lnSpc>
                <a:spcPct val="100000"/>
              </a:lnSpc>
              <a:spcBef>
                <a:spcPts val="0"/>
              </a:spcBef>
              <a:spcAft>
                <a:spcPts val="0"/>
              </a:spcAft>
              <a:buSzPts val="1800"/>
              <a:buNone/>
            </a:pPr>
            <a:r>
              <a:rPr lang="en-GB" sz="1700">
                <a:solidFill>
                  <a:srgbClr val="9900FF"/>
                </a:solidFill>
                <a:highlight>
                  <a:schemeClr val="lt1"/>
                </a:highlight>
                <a:latin typeface="Calibri"/>
                <a:ea typeface="Calibri"/>
                <a:cs typeface="Calibri"/>
                <a:sym typeface="Calibri"/>
              </a:rPr>
              <a:t>GCSE Practical Assessments 15th March- start of exams</a:t>
            </a:r>
            <a:endParaRPr sz="1700">
              <a:solidFill>
                <a:srgbClr val="9900FF"/>
              </a:solidFill>
              <a:highlight>
                <a:schemeClr val="lt1"/>
              </a:highlight>
              <a:latin typeface="Calibri"/>
              <a:ea typeface="Calibri"/>
              <a:cs typeface="Calibri"/>
              <a:sym typeface="Calibri"/>
            </a:endParaRPr>
          </a:p>
          <a:p>
            <a:pPr indent="0" lvl="0" marL="0" rtl="0" algn="l">
              <a:lnSpc>
                <a:spcPct val="100000"/>
              </a:lnSpc>
              <a:spcBef>
                <a:spcPts val="0"/>
              </a:spcBef>
              <a:spcAft>
                <a:spcPts val="0"/>
              </a:spcAft>
              <a:buSzPts val="1800"/>
              <a:buNone/>
            </a:pPr>
            <a:r>
              <a:rPr lang="en-GB" sz="1700">
                <a:solidFill>
                  <a:srgbClr val="9900FF"/>
                </a:solidFill>
                <a:highlight>
                  <a:schemeClr val="lt1"/>
                </a:highlight>
                <a:latin typeface="Calibri"/>
                <a:ea typeface="Calibri"/>
                <a:cs typeface="Calibri"/>
                <a:sym typeface="Calibri"/>
              </a:rPr>
              <a:t>GCSE Public examinations - 4th May - 18th June </a:t>
            </a:r>
            <a:endParaRPr sz="1700">
              <a:solidFill>
                <a:srgbClr val="9900FF"/>
              </a:solidFill>
              <a:highlight>
                <a:schemeClr val="lt1"/>
              </a:highlight>
              <a:latin typeface="Calibri"/>
              <a:ea typeface="Calibri"/>
              <a:cs typeface="Calibri"/>
              <a:sym typeface="Calibri"/>
            </a:endParaRPr>
          </a:p>
          <a:p>
            <a:pPr indent="0" lvl="0" marL="0" rtl="0" algn="l">
              <a:lnSpc>
                <a:spcPct val="100000"/>
              </a:lnSpc>
              <a:spcBef>
                <a:spcPts val="0"/>
              </a:spcBef>
              <a:spcAft>
                <a:spcPts val="0"/>
              </a:spcAft>
              <a:buSzPts val="1800"/>
              <a:buNone/>
            </a:pPr>
            <a:r>
              <a:rPr lang="en-GB" sz="1700">
                <a:solidFill>
                  <a:srgbClr val="9900FF"/>
                </a:solidFill>
                <a:highlight>
                  <a:schemeClr val="lt1"/>
                </a:highlight>
                <a:latin typeface="Calibri"/>
                <a:ea typeface="Calibri"/>
                <a:cs typeface="Calibri"/>
                <a:sym typeface="Calibri"/>
              </a:rPr>
              <a:t>GCSE Contingency Day- 23rd June </a:t>
            </a:r>
            <a:endParaRPr sz="1700">
              <a:solidFill>
                <a:srgbClr val="9900FF"/>
              </a:solidFill>
              <a:highlight>
                <a:schemeClr val="lt1"/>
              </a:highlight>
              <a:latin typeface="Calibri"/>
              <a:ea typeface="Calibri"/>
              <a:cs typeface="Calibri"/>
              <a:sym typeface="Calibri"/>
            </a:endParaRPr>
          </a:p>
          <a:p>
            <a:pPr indent="0" lvl="0" marL="0" rtl="0" algn="l">
              <a:lnSpc>
                <a:spcPct val="100000"/>
              </a:lnSpc>
              <a:spcBef>
                <a:spcPts val="0"/>
              </a:spcBef>
              <a:spcAft>
                <a:spcPts val="0"/>
              </a:spcAft>
              <a:buSzPts val="1800"/>
              <a:buNone/>
            </a:pPr>
            <a:r>
              <a:t/>
            </a:r>
            <a:endParaRPr sz="1700">
              <a:solidFill>
                <a:srgbClr val="9900FF"/>
              </a:solidFill>
              <a:highlight>
                <a:schemeClr val="lt1"/>
              </a:highlight>
              <a:latin typeface="Calibri"/>
              <a:ea typeface="Calibri"/>
              <a:cs typeface="Calibri"/>
              <a:sym typeface="Calibri"/>
            </a:endParaRPr>
          </a:p>
          <a:p>
            <a:pPr indent="0" lvl="0" marL="0" rtl="0" algn="l">
              <a:lnSpc>
                <a:spcPct val="100000"/>
              </a:lnSpc>
              <a:spcBef>
                <a:spcPts val="0"/>
              </a:spcBef>
              <a:spcAft>
                <a:spcPts val="0"/>
              </a:spcAft>
              <a:buClr>
                <a:srgbClr val="44546A"/>
              </a:buClr>
              <a:buSzPts val="2100"/>
              <a:buFont typeface="Calibri"/>
              <a:buNone/>
            </a:pPr>
            <a:r>
              <a:rPr lang="en-GB" sz="1700">
                <a:solidFill>
                  <a:srgbClr val="44546A"/>
                </a:solidFill>
                <a:latin typeface="Calibri"/>
                <a:ea typeface="Calibri"/>
                <a:cs typeface="Calibri"/>
                <a:sym typeface="Calibri"/>
              </a:rPr>
              <a:t>All exams are taken at the end of the course, in Summer 2027* </a:t>
            </a:r>
            <a:endParaRPr sz="700">
              <a:solidFill>
                <a:schemeClr val="dk1"/>
              </a:solidFill>
            </a:endParaRPr>
          </a:p>
          <a:p>
            <a:pPr indent="0" lvl="0" marL="0" rtl="0" algn="l">
              <a:lnSpc>
                <a:spcPct val="100000"/>
              </a:lnSpc>
              <a:spcBef>
                <a:spcPts val="0"/>
              </a:spcBef>
              <a:spcAft>
                <a:spcPts val="0"/>
              </a:spcAft>
              <a:buClr>
                <a:srgbClr val="44546A"/>
              </a:buClr>
              <a:buSzPts val="1200"/>
              <a:buFont typeface="Calibri"/>
              <a:buNone/>
            </a:pPr>
            <a:r>
              <a:rPr lang="en-GB" sz="1400">
                <a:solidFill>
                  <a:srgbClr val="44546A"/>
                </a:solidFill>
                <a:latin typeface="Calibri"/>
                <a:ea typeface="Calibri"/>
                <a:cs typeface="Calibri"/>
                <a:sym typeface="Calibri"/>
              </a:rPr>
              <a:t>(*only exception is some Non-Examination Assessments for practical subjects)</a:t>
            </a:r>
            <a:endParaRPr sz="1400">
              <a:solidFill>
                <a:srgbClr val="44546A"/>
              </a:solidFill>
              <a:latin typeface="Calibri"/>
              <a:ea typeface="Calibri"/>
              <a:cs typeface="Calibri"/>
              <a:sym typeface="Calibri"/>
            </a:endParaRPr>
          </a:p>
          <a:p>
            <a:pPr indent="0" lvl="0" marL="0" rtl="0" algn="l">
              <a:lnSpc>
                <a:spcPct val="100000"/>
              </a:lnSpc>
              <a:spcBef>
                <a:spcPts val="0"/>
              </a:spcBef>
              <a:spcAft>
                <a:spcPts val="0"/>
              </a:spcAft>
              <a:buSzPts val="1800"/>
              <a:buNone/>
            </a:pPr>
            <a:r>
              <a:t/>
            </a:r>
            <a:endParaRPr sz="1700">
              <a:solidFill>
                <a:srgbClr val="9900FF"/>
              </a:solidFill>
              <a:highlight>
                <a:schemeClr val="lt1"/>
              </a:highlight>
              <a:latin typeface="Calibri"/>
              <a:ea typeface="Calibri"/>
              <a:cs typeface="Calibri"/>
              <a:sym typeface="Calibri"/>
            </a:endParaRPr>
          </a:p>
          <a:p>
            <a:pPr indent="0" lvl="0" marL="0" rtl="0" algn="l">
              <a:lnSpc>
                <a:spcPct val="100000"/>
              </a:lnSpc>
              <a:spcBef>
                <a:spcPts val="0"/>
              </a:spcBef>
              <a:spcAft>
                <a:spcPts val="0"/>
              </a:spcAft>
              <a:buClr>
                <a:srgbClr val="44546A"/>
              </a:buClr>
              <a:buSzPts val="2100"/>
              <a:buFont typeface="Calibri"/>
              <a:buNone/>
            </a:pPr>
            <a:r>
              <a:rPr lang="en-GB" sz="1700">
                <a:solidFill>
                  <a:srgbClr val="44546A"/>
                </a:solidFill>
                <a:latin typeface="Calibri"/>
                <a:ea typeface="Calibri"/>
                <a:cs typeface="Calibri"/>
                <a:sym typeface="Calibri"/>
              </a:rPr>
              <a:t>Master Class timetable which support short term preparation for the exams.</a:t>
            </a:r>
            <a:endParaRPr sz="1700">
              <a:solidFill>
                <a:srgbClr val="44546A"/>
              </a:solidFill>
              <a:latin typeface="Calibri"/>
              <a:ea typeface="Calibri"/>
              <a:cs typeface="Calibri"/>
              <a:sym typeface="Calibri"/>
            </a:endParaRPr>
          </a:p>
          <a:p>
            <a:pPr indent="0" lvl="0" marL="0" rtl="0" algn="l">
              <a:lnSpc>
                <a:spcPct val="100000"/>
              </a:lnSpc>
              <a:spcBef>
                <a:spcPts val="0"/>
              </a:spcBef>
              <a:spcAft>
                <a:spcPts val="0"/>
              </a:spcAft>
              <a:buClr>
                <a:schemeClr val="dk1"/>
              </a:buClr>
              <a:buSzPts val="2100"/>
              <a:buFont typeface="Calibri"/>
              <a:buNone/>
            </a:pPr>
            <a:r>
              <a:t/>
            </a:r>
            <a:endParaRPr sz="1700">
              <a:solidFill>
                <a:srgbClr val="44546A"/>
              </a:solidFill>
              <a:latin typeface="Calibri"/>
              <a:ea typeface="Calibri"/>
              <a:cs typeface="Calibri"/>
              <a:sym typeface="Calibri"/>
            </a:endParaRPr>
          </a:p>
          <a:p>
            <a:pPr indent="0" lvl="0" marL="0" rtl="0" algn="l">
              <a:lnSpc>
                <a:spcPct val="100000"/>
              </a:lnSpc>
              <a:spcBef>
                <a:spcPts val="0"/>
              </a:spcBef>
              <a:spcAft>
                <a:spcPts val="0"/>
              </a:spcAft>
              <a:buClr>
                <a:srgbClr val="44546A"/>
              </a:buClr>
              <a:buSzPts val="2100"/>
              <a:buFont typeface="Calibri"/>
              <a:buNone/>
            </a:pPr>
            <a:r>
              <a:t/>
            </a:r>
            <a:endParaRPr sz="1000">
              <a:solidFill>
                <a:schemeClr val="dk1"/>
              </a:solidFill>
              <a:latin typeface="Calibri"/>
              <a:ea typeface="Calibri"/>
              <a:cs typeface="Calibri"/>
              <a:sym typeface="Calibri"/>
            </a:endParaRPr>
          </a:p>
          <a:p>
            <a:pPr indent="0" lvl="0" marL="0" rtl="0" algn="l">
              <a:lnSpc>
                <a:spcPct val="100000"/>
              </a:lnSpc>
              <a:spcBef>
                <a:spcPts val="0"/>
              </a:spcBef>
              <a:spcAft>
                <a:spcPts val="0"/>
              </a:spcAft>
              <a:buClr>
                <a:srgbClr val="44546A"/>
              </a:buClr>
              <a:buSzPts val="2100"/>
              <a:buFont typeface="Calibri"/>
              <a:buNone/>
            </a:pPr>
            <a:r>
              <a:t/>
            </a:r>
            <a:endParaRPr sz="1700">
              <a:solidFill>
                <a:srgbClr val="44546A"/>
              </a:solidFill>
              <a:latin typeface="Calibri"/>
              <a:ea typeface="Calibri"/>
              <a:cs typeface="Calibri"/>
              <a:sym typeface="Calibri"/>
            </a:endParaRPr>
          </a:p>
          <a:p>
            <a:pPr indent="0" lvl="0" marL="0" rtl="0" algn="l">
              <a:lnSpc>
                <a:spcPct val="100000"/>
              </a:lnSpc>
              <a:spcBef>
                <a:spcPts val="0"/>
              </a:spcBef>
              <a:spcAft>
                <a:spcPts val="0"/>
              </a:spcAft>
              <a:buSzPts val="1800"/>
              <a:buNone/>
            </a:pPr>
            <a:r>
              <a:t/>
            </a:r>
            <a:endParaRPr sz="1200">
              <a:solidFill>
                <a:schemeClr val="dk1"/>
              </a:solidFill>
              <a:latin typeface="Calibri"/>
              <a:ea typeface="Calibri"/>
              <a:cs typeface="Calibri"/>
              <a:sym typeface="Calibri"/>
            </a:endParaRPr>
          </a:p>
          <a:p>
            <a:pPr indent="0" lvl="0" marL="457200" rtl="0" algn="l">
              <a:lnSpc>
                <a:spcPct val="100000"/>
              </a:lnSpc>
              <a:spcBef>
                <a:spcPts val="0"/>
              </a:spcBef>
              <a:spcAft>
                <a:spcPts val="0"/>
              </a:spcAft>
              <a:buSzPts val="1800"/>
              <a:buNone/>
            </a:pPr>
            <a:r>
              <a:t/>
            </a:r>
            <a:endParaRPr sz="1600">
              <a:solidFill>
                <a:srgbClr val="44546A"/>
              </a:solidFill>
              <a:latin typeface="Calibri"/>
              <a:ea typeface="Calibri"/>
              <a:cs typeface="Calibri"/>
              <a:sym typeface="Calibri"/>
            </a:endParaRPr>
          </a:p>
          <a:p>
            <a:pPr indent="0" lvl="0" marL="0" rtl="0" algn="l">
              <a:lnSpc>
                <a:spcPct val="100000"/>
              </a:lnSpc>
              <a:spcBef>
                <a:spcPts val="0"/>
              </a:spcBef>
              <a:spcAft>
                <a:spcPts val="0"/>
              </a:spcAft>
              <a:buSzPts val="1800"/>
              <a:buNone/>
            </a:pPr>
            <a:r>
              <a:t/>
            </a:r>
            <a:endParaRPr>
              <a:solidFill>
                <a:srgbClr val="44546A"/>
              </a:solidFill>
              <a:latin typeface="Calibri"/>
              <a:ea typeface="Calibri"/>
              <a:cs typeface="Calibri"/>
              <a:sym typeface="Calibri"/>
            </a:endParaRPr>
          </a:p>
          <a:p>
            <a:pPr indent="0" lvl="0" marL="0" rtl="0" algn="l">
              <a:lnSpc>
                <a:spcPct val="115000"/>
              </a:lnSpc>
              <a:spcBef>
                <a:spcPts val="0"/>
              </a:spcBef>
              <a:spcAft>
                <a:spcPts val="0"/>
              </a:spcAft>
              <a:buSzPts val="1800"/>
              <a:buNone/>
            </a:pPr>
            <a:r>
              <a:t/>
            </a:r>
            <a:endParaRPr/>
          </a:p>
        </p:txBody>
      </p:sp>
      <p:pic>
        <p:nvPicPr>
          <p:cNvPr descr="Millthorpe Logo" id="259" name="Google Shape;259;g3fb5e0f2cc9_0_14"/>
          <p:cNvPicPr preferRelativeResize="0"/>
          <p:nvPr/>
        </p:nvPicPr>
        <p:blipFill rotWithShape="1">
          <a:blip r:embed="rId3">
            <a:alphaModFix/>
          </a:blip>
          <a:srcRect b="0" l="0" r="0" t="0"/>
          <a:stretch/>
        </p:blipFill>
        <p:spPr>
          <a:xfrm>
            <a:off x="6826550" y="273350"/>
            <a:ext cx="2042175" cy="513450"/>
          </a:xfrm>
          <a:prstGeom prst="rect">
            <a:avLst/>
          </a:prstGeom>
          <a:noFill/>
          <a:ln>
            <a:noFill/>
          </a:ln>
        </p:spPr>
      </p:pic>
      <p:pic>
        <p:nvPicPr>
          <p:cNvPr id="260" name="Google Shape;260;g3fb5e0f2cc9_0_14"/>
          <p:cNvPicPr preferRelativeResize="0"/>
          <p:nvPr/>
        </p:nvPicPr>
        <p:blipFill>
          <a:blip r:embed="rId4">
            <a:alphaModFix/>
          </a:blip>
          <a:stretch>
            <a:fillRect/>
          </a:stretch>
        </p:blipFill>
        <p:spPr>
          <a:xfrm>
            <a:off x="544275" y="4321925"/>
            <a:ext cx="7591426" cy="447775"/>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4" name="Shape 264"/>
        <p:cNvGrpSpPr/>
        <p:nvPr/>
      </p:nvGrpSpPr>
      <p:grpSpPr>
        <a:xfrm>
          <a:off x="0" y="0"/>
          <a:ext cx="0" cy="0"/>
          <a:chOff x="0" y="0"/>
          <a:chExt cx="0" cy="0"/>
        </a:xfrm>
      </p:grpSpPr>
      <p:sp>
        <p:nvSpPr>
          <p:cNvPr id="265" name="Google Shape;265;g3fb5e0f2cc9_0_21"/>
          <p:cNvSpPr txBox="1"/>
          <p:nvPr>
            <p:ph type="title"/>
          </p:nvPr>
        </p:nvSpPr>
        <p:spPr>
          <a:xfrm>
            <a:off x="311700" y="410000"/>
            <a:ext cx="8520600" cy="607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900"/>
              <a:buNone/>
            </a:pPr>
            <a:r>
              <a:rPr lang="en-GB"/>
              <a:t>Key dates…..</a:t>
            </a:r>
            <a:endParaRPr/>
          </a:p>
        </p:txBody>
      </p:sp>
      <p:sp>
        <p:nvSpPr>
          <p:cNvPr id="266" name="Google Shape;266;g3fb5e0f2cc9_0_21"/>
          <p:cNvSpPr txBox="1"/>
          <p:nvPr>
            <p:ph idx="1" type="body"/>
          </p:nvPr>
        </p:nvSpPr>
        <p:spPr>
          <a:xfrm>
            <a:off x="363000" y="1049850"/>
            <a:ext cx="8207400" cy="3416400"/>
          </a:xfrm>
          <a:prstGeom prst="rect">
            <a:avLst/>
          </a:prstGeom>
          <a:noFill/>
          <a:ln cap="flat" cmpd="sng" w="9525">
            <a:solidFill>
              <a:schemeClr val="dk1"/>
            </a:solidFill>
            <a:prstDash val="solid"/>
            <a:round/>
            <a:headEnd len="sm" w="sm" type="none"/>
            <a:tailEnd len="sm" w="sm" type="none"/>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rgbClr val="44546A"/>
              </a:buClr>
              <a:buSzPts val="2100"/>
              <a:buFont typeface="Calibri"/>
              <a:buNone/>
            </a:pPr>
            <a:r>
              <a:t/>
            </a:r>
            <a:endParaRPr sz="2100">
              <a:solidFill>
                <a:srgbClr val="9900FF"/>
              </a:solidFill>
              <a:highlight>
                <a:schemeClr val="lt1"/>
              </a:highlight>
              <a:latin typeface="Calibri"/>
              <a:ea typeface="Calibri"/>
              <a:cs typeface="Calibri"/>
              <a:sym typeface="Calibri"/>
            </a:endParaRPr>
          </a:p>
          <a:p>
            <a:pPr indent="0" lvl="0" marL="0" rtl="0" algn="l">
              <a:lnSpc>
                <a:spcPct val="100000"/>
              </a:lnSpc>
              <a:spcBef>
                <a:spcPts val="0"/>
              </a:spcBef>
              <a:spcAft>
                <a:spcPts val="0"/>
              </a:spcAft>
              <a:buClr>
                <a:srgbClr val="44546A"/>
              </a:buClr>
              <a:buSzPts val="2100"/>
              <a:buFont typeface="Calibri"/>
              <a:buNone/>
            </a:pPr>
            <a:r>
              <a:rPr lang="en-GB" sz="2100">
                <a:solidFill>
                  <a:srgbClr val="9900FF"/>
                </a:solidFill>
                <a:highlight>
                  <a:schemeClr val="lt1"/>
                </a:highlight>
                <a:latin typeface="Calibri"/>
                <a:ea typeface="Calibri"/>
                <a:cs typeface="Calibri"/>
                <a:sym typeface="Calibri"/>
              </a:rPr>
              <a:t>Prom: Friday 18th June @ York Racecourse (5.30-10.30pm)</a:t>
            </a:r>
            <a:endParaRPr sz="2100">
              <a:solidFill>
                <a:schemeClr val="dk1"/>
              </a:solidFill>
              <a:highlight>
                <a:schemeClr val="lt1"/>
              </a:highlight>
              <a:latin typeface="Calibri"/>
              <a:ea typeface="Calibri"/>
              <a:cs typeface="Calibri"/>
              <a:sym typeface="Calibri"/>
            </a:endParaRPr>
          </a:p>
          <a:p>
            <a:pPr indent="0" lvl="0" marL="0" rtl="0" algn="l">
              <a:lnSpc>
                <a:spcPct val="100000"/>
              </a:lnSpc>
              <a:spcBef>
                <a:spcPts val="0"/>
              </a:spcBef>
              <a:spcAft>
                <a:spcPts val="0"/>
              </a:spcAft>
              <a:buClr>
                <a:srgbClr val="44546A"/>
              </a:buClr>
              <a:buSzPts val="2100"/>
              <a:buFont typeface="Calibri"/>
              <a:buNone/>
            </a:pPr>
            <a:r>
              <a:rPr lang="en-GB" sz="2100">
                <a:solidFill>
                  <a:srgbClr val="9900FF"/>
                </a:solidFill>
                <a:highlight>
                  <a:schemeClr val="lt1"/>
                </a:highlight>
                <a:latin typeface="Calibri"/>
                <a:ea typeface="Calibri"/>
                <a:cs typeface="Calibri"/>
                <a:sym typeface="Calibri"/>
              </a:rPr>
              <a:t>Leavers Brunch and leavers assembly: 21st June</a:t>
            </a:r>
            <a:endParaRPr sz="2100">
              <a:solidFill>
                <a:srgbClr val="9900FF"/>
              </a:solidFill>
              <a:highlight>
                <a:schemeClr val="lt1"/>
              </a:highlight>
              <a:latin typeface="Calibri"/>
              <a:ea typeface="Calibri"/>
              <a:cs typeface="Calibri"/>
              <a:sym typeface="Calibri"/>
            </a:endParaRPr>
          </a:p>
          <a:p>
            <a:pPr indent="0" lvl="0" marL="0" rtl="0" algn="l">
              <a:lnSpc>
                <a:spcPct val="100000"/>
              </a:lnSpc>
              <a:spcBef>
                <a:spcPts val="0"/>
              </a:spcBef>
              <a:spcAft>
                <a:spcPts val="0"/>
              </a:spcAft>
              <a:buClr>
                <a:srgbClr val="44546A"/>
              </a:buClr>
              <a:buSzPts val="2100"/>
              <a:buFont typeface="Calibri"/>
              <a:buNone/>
            </a:pPr>
            <a:r>
              <a:t/>
            </a:r>
            <a:endParaRPr sz="2100">
              <a:solidFill>
                <a:srgbClr val="9900FF"/>
              </a:solidFill>
              <a:highlight>
                <a:schemeClr val="lt1"/>
              </a:highlight>
              <a:latin typeface="Calibri"/>
              <a:ea typeface="Calibri"/>
              <a:cs typeface="Calibri"/>
              <a:sym typeface="Calibri"/>
            </a:endParaRPr>
          </a:p>
          <a:p>
            <a:pPr indent="0" lvl="0" marL="0" rtl="0" algn="l">
              <a:lnSpc>
                <a:spcPct val="100000"/>
              </a:lnSpc>
              <a:spcBef>
                <a:spcPts val="0"/>
              </a:spcBef>
              <a:spcAft>
                <a:spcPts val="0"/>
              </a:spcAft>
              <a:buClr>
                <a:srgbClr val="44546A"/>
              </a:buClr>
              <a:buSzPts val="2100"/>
              <a:buFont typeface="Calibri"/>
              <a:buNone/>
            </a:pPr>
            <a:r>
              <a:rPr lang="en-GB" sz="2100">
                <a:solidFill>
                  <a:srgbClr val="9900FF"/>
                </a:solidFill>
                <a:highlight>
                  <a:schemeClr val="lt1"/>
                </a:highlight>
                <a:latin typeface="Calibri"/>
                <a:ea typeface="Calibri"/>
                <a:cs typeface="Calibri"/>
                <a:sym typeface="Calibri"/>
              </a:rPr>
              <a:t>Results Day:  </a:t>
            </a:r>
            <a:r>
              <a:rPr lang="en-GB" sz="2100">
                <a:solidFill>
                  <a:schemeClr val="dk1"/>
                </a:solidFill>
                <a:highlight>
                  <a:schemeClr val="lt1"/>
                </a:highlight>
                <a:latin typeface="Calibri"/>
                <a:ea typeface="Calibri"/>
                <a:cs typeface="Calibri"/>
                <a:sym typeface="Calibri"/>
              </a:rPr>
              <a:t>Thursday 19th August (arrangements to be made if unable to collect) </a:t>
            </a:r>
            <a:endParaRPr sz="2100">
              <a:solidFill>
                <a:schemeClr val="dk1"/>
              </a:solidFill>
              <a:highlight>
                <a:schemeClr val="lt1"/>
              </a:highlight>
              <a:latin typeface="Calibri"/>
              <a:ea typeface="Calibri"/>
              <a:cs typeface="Calibri"/>
              <a:sym typeface="Calibri"/>
            </a:endParaRPr>
          </a:p>
          <a:p>
            <a:pPr indent="0" lvl="0" marL="0" rtl="0" algn="l">
              <a:lnSpc>
                <a:spcPct val="100000"/>
              </a:lnSpc>
              <a:spcBef>
                <a:spcPts val="0"/>
              </a:spcBef>
              <a:spcAft>
                <a:spcPts val="0"/>
              </a:spcAft>
              <a:buClr>
                <a:srgbClr val="44546A"/>
              </a:buClr>
              <a:buSzPts val="2100"/>
              <a:buFont typeface="Calibri"/>
              <a:buNone/>
            </a:pPr>
            <a:r>
              <a:t/>
            </a:r>
            <a:endParaRPr sz="2100">
              <a:solidFill>
                <a:srgbClr val="9900FF"/>
              </a:solidFill>
              <a:highlight>
                <a:schemeClr val="lt1"/>
              </a:highlight>
              <a:latin typeface="Calibri"/>
              <a:ea typeface="Calibri"/>
              <a:cs typeface="Calibri"/>
              <a:sym typeface="Calibri"/>
            </a:endParaRPr>
          </a:p>
          <a:p>
            <a:pPr indent="0" lvl="0" marL="0" rtl="0" algn="l">
              <a:lnSpc>
                <a:spcPct val="100000"/>
              </a:lnSpc>
              <a:spcBef>
                <a:spcPts val="0"/>
              </a:spcBef>
              <a:spcAft>
                <a:spcPts val="0"/>
              </a:spcAft>
              <a:buClr>
                <a:srgbClr val="44546A"/>
              </a:buClr>
              <a:buSzPts val="2100"/>
              <a:buFont typeface="Calibri"/>
              <a:buNone/>
            </a:pPr>
            <a:r>
              <a:t/>
            </a:r>
            <a:endParaRPr sz="2100">
              <a:solidFill>
                <a:srgbClr val="9900FF"/>
              </a:solidFill>
              <a:highlight>
                <a:schemeClr val="lt1"/>
              </a:highlight>
              <a:latin typeface="Calibri"/>
              <a:ea typeface="Calibri"/>
              <a:cs typeface="Calibri"/>
              <a:sym typeface="Calibri"/>
            </a:endParaRPr>
          </a:p>
          <a:p>
            <a:pPr indent="0" lvl="0" marL="0" rtl="0" algn="l">
              <a:lnSpc>
                <a:spcPct val="100000"/>
              </a:lnSpc>
              <a:spcBef>
                <a:spcPts val="0"/>
              </a:spcBef>
              <a:spcAft>
                <a:spcPts val="0"/>
              </a:spcAft>
              <a:buClr>
                <a:srgbClr val="44546A"/>
              </a:buClr>
              <a:buSzPts val="2100"/>
              <a:buFont typeface="Calibri"/>
              <a:buNone/>
            </a:pPr>
            <a:r>
              <a:t/>
            </a:r>
            <a:endParaRPr sz="2100">
              <a:solidFill>
                <a:srgbClr val="9900FF"/>
              </a:solidFill>
              <a:highlight>
                <a:schemeClr val="lt1"/>
              </a:highlight>
              <a:latin typeface="Calibri"/>
              <a:ea typeface="Calibri"/>
              <a:cs typeface="Calibri"/>
              <a:sym typeface="Calibri"/>
            </a:endParaRPr>
          </a:p>
          <a:p>
            <a:pPr indent="0" lvl="0" marL="0" rtl="0" algn="l">
              <a:lnSpc>
                <a:spcPct val="100000"/>
              </a:lnSpc>
              <a:spcBef>
                <a:spcPts val="0"/>
              </a:spcBef>
              <a:spcAft>
                <a:spcPts val="0"/>
              </a:spcAft>
              <a:buClr>
                <a:srgbClr val="44546A"/>
              </a:buClr>
              <a:buSzPts val="2100"/>
              <a:buFont typeface="Calibri"/>
              <a:buNone/>
            </a:pPr>
            <a:r>
              <a:t/>
            </a:r>
            <a:endParaRPr sz="2100">
              <a:solidFill>
                <a:srgbClr val="9900FF"/>
              </a:solidFill>
              <a:highlight>
                <a:schemeClr val="lt1"/>
              </a:highlight>
              <a:latin typeface="Calibri"/>
              <a:ea typeface="Calibri"/>
              <a:cs typeface="Calibri"/>
              <a:sym typeface="Calibri"/>
            </a:endParaRPr>
          </a:p>
          <a:p>
            <a:pPr indent="0" lvl="0" marL="0" rtl="0" algn="l">
              <a:lnSpc>
                <a:spcPct val="100000"/>
              </a:lnSpc>
              <a:spcBef>
                <a:spcPts val="0"/>
              </a:spcBef>
              <a:spcAft>
                <a:spcPts val="0"/>
              </a:spcAft>
              <a:buSzPts val="1800"/>
              <a:buNone/>
            </a:pPr>
            <a:r>
              <a:t/>
            </a:r>
            <a:endParaRPr sz="1200">
              <a:solidFill>
                <a:schemeClr val="dk1"/>
              </a:solidFill>
              <a:latin typeface="Calibri"/>
              <a:ea typeface="Calibri"/>
              <a:cs typeface="Calibri"/>
              <a:sym typeface="Calibri"/>
            </a:endParaRPr>
          </a:p>
          <a:p>
            <a:pPr indent="0" lvl="0" marL="457200" rtl="0" algn="l">
              <a:lnSpc>
                <a:spcPct val="100000"/>
              </a:lnSpc>
              <a:spcBef>
                <a:spcPts val="0"/>
              </a:spcBef>
              <a:spcAft>
                <a:spcPts val="0"/>
              </a:spcAft>
              <a:buSzPts val="1800"/>
              <a:buNone/>
            </a:pPr>
            <a:r>
              <a:t/>
            </a:r>
            <a:endParaRPr sz="1600">
              <a:solidFill>
                <a:srgbClr val="44546A"/>
              </a:solidFill>
              <a:latin typeface="Calibri"/>
              <a:ea typeface="Calibri"/>
              <a:cs typeface="Calibri"/>
              <a:sym typeface="Calibri"/>
            </a:endParaRPr>
          </a:p>
          <a:p>
            <a:pPr indent="0" lvl="0" marL="0" rtl="0" algn="l">
              <a:lnSpc>
                <a:spcPct val="100000"/>
              </a:lnSpc>
              <a:spcBef>
                <a:spcPts val="0"/>
              </a:spcBef>
              <a:spcAft>
                <a:spcPts val="0"/>
              </a:spcAft>
              <a:buSzPts val="1800"/>
              <a:buNone/>
            </a:pPr>
            <a:r>
              <a:t/>
            </a:r>
            <a:endParaRPr>
              <a:solidFill>
                <a:srgbClr val="44546A"/>
              </a:solidFill>
              <a:latin typeface="Calibri"/>
              <a:ea typeface="Calibri"/>
              <a:cs typeface="Calibri"/>
              <a:sym typeface="Calibri"/>
            </a:endParaRPr>
          </a:p>
          <a:p>
            <a:pPr indent="0" lvl="0" marL="0" rtl="0" algn="l">
              <a:lnSpc>
                <a:spcPct val="115000"/>
              </a:lnSpc>
              <a:spcBef>
                <a:spcPts val="0"/>
              </a:spcBef>
              <a:spcAft>
                <a:spcPts val="0"/>
              </a:spcAft>
              <a:buSzPts val="1800"/>
              <a:buNone/>
            </a:pPr>
            <a:r>
              <a:t/>
            </a:r>
            <a:endParaRPr/>
          </a:p>
        </p:txBody>
      </p:sp>
      <p:pic>
        <p:nvPicPr>
          <p:cNvPr descr="Millthorpe Logo" id="267" name="Google Shape;267;g3fb5e0f2cc9_0_21"/>
          <p:cNvPicPr preferRelativeResize="0"/>
          <p:nvPr/>
        </p:nvPicPr>
        <p:blipFill rotWithShape="1">
          <a:blip r:embed="rId3">
            <a:alphaModFix/>
          </a:blip>
          <a:srcRect b="0" l="0" r="0" t="0"/>
          <a:stretch/>
        </p:blipFill>
        <p:spPr>
          <a:xfrm>
            <a:off x="6826550" y="273350"/>
            <a:ext cx="2042175" cy="513450"/>
          </a:xfrm>
          <a:prstGeom prst="rect">
            <a:avLst/>
          </a:prstGeom>
          <a:noFill/>
          <a:ln>
            <a:noFill/>
          </a:ln>
        </p:spPr>
      </p:pic>
      <p:pic>
        <p:nvPicPr>
          <p:cNvPr id="268" name="Google Shape;268;g3fb5e0f2cc9_0_21"/>
          <p:cNvPicPr preferRelativeResize="0"/>
          <p:nvPr/>
        </p:nvPicPr>
        <p:blipFill>
          <a:blip r:embed="rId4">
            <a:alphaModFix/>
          </a:blip>
          <a:stretch>
            <a:fillRect/>
          </a:stretch>
        </p:blipFill>
        <p:spPr>
          <a:xfrm>
            <a:off x="544275" y="4321925"/>
            <a:ext cx="7591426" cy="447775"/>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2" name="Shape 272"/>
        <p:cNvGrpSpPr/>
        <p:nvPr/>
      </p:nvGrpSpPr>
      <p:grpSpPr>
        <a:xfrm>
          <a:off x="0" y="0"/>
          <a:ext cx="0" cy="0"/>
          <a:chOff x="0" y="0"/>
          <a:chExt cx="0" cy="0"/>
        </a:xfrm>
      </p:grpSpPr>
      <p:sp>
        <p:nvSpPr>
          <p:cNvPr id="273" name="Google Shape;273;g2867a2764dd_0_8"/>
          <p:cNvSpPr txBox="1"/>
          <p:nvPr>
            <p:ph type="title"/>
          </p:nvPr>
        </p:nvSpPr>
        <p:spPr>
          <a:xfrm>
            <a:off x="311700" y="410000"/>
            <a:ext cx="8520600" cy="607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3000"/>
              <a:buNone/>
            </a:pPr>
            <a:r>
              <a:rPr b="1" lang="en-GB" sz="2800">
                <a:solidFill>
                  <a:schemeClr val="dk2"/>
                </a:solidFill>
              </a:rPr>
              <a:t>I</a:t>
            </a:r>
            <a:r>
              <a:rPr b="1" lang="en-GB" sz="2800">
                <a:solidFill>
                  <a:schemeClr val="dk2"/>
                </a:solidFill>
              </a:rPr>
              <a:t>ntervention</a:t>
            </a:r>
            <a:endParaRPr b="1" sz="4400"/>
          </a:p>
        </p:txBody>
      </p:sp>
      <p:sp>
        <p:nvSpPr>
          <p:cNvPr id="274" name="Google Shape;274;g2867a2764dd_0_8"/>
          <p:cNvSpPr txBox="1"/>
          <p:nvPr/>
        </p:nvSpPr>
        <p:spPr>
          <a:xfrm>
            <a:off x="4535825" y="1081175"/>
            <a:ext cx="3924600" cy="1012200"/>
          </a:xfrm>
          <a:prstGeom prst="rect">
            <a:avLst/>
          </a:prstGeom>
          <a:solidFill>
            <a:srgbClr val="DABADA"/>
          </a:solid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1" sz="1800" u="none" cap="none" strike="noStrike">
              <a:solidFill>
                <a:schemeClr val="dk2"/>
              </a:solidFill>
              <a:latin typeface="Roboto"/>
              <a:ea typeface="Roboto"/>
              <a:cs typeface="Roboto"/>
              <a:sym typeface="Roboto"/>
            </a:endParaRPr>
          </a:p>
          <a:p>
            <a:pPr indent="0" lvl="0" marL="0" marR="0" rtl="0" algn="l">
              <a:lnSpc>
                <a:spcPct val="100000"/>
              </a:lnSpc>
              <a:spcBef>
                <a:spcPts val="0"/>
              </a:spcBef>
              <a:spcAft>
                <a:spcPts val="0"/>
              </a:spcAft>
              <a:buClr>
                <a:srgbClr val="000000"/>
              </a:buClr>
              <a:buSzPts val="1400"/>
              <a:buFont typeface="Arial"/>
              <a:buNone/>
            </a:pPr>
            <a:r>
              <a:rPr lang="en-GB"/>
              <a:t>Intervention </a:t>
            </a:r>
            <a:r>
              <a:rPr lang="en-GB"/>
              <a:t>attendance</a:t>
            </a:r>
            <a:r>
              <a:rPr lang="en-GB"/>
              <a:t> will be communicated by Classcharts. </a:t>
            </a:r>
            <a:endParaRPr/>
          </a:p>
          <a:p>
            <a:pPr indent="0" lvl="0" marL="0" marR="0" rtl="0" algn="l">
              <a:lnSpc>
                <a:spcPct val="100000"/>
              </a:lnSpc>
              <a:spcBef>
                <a:spcPts val="0"/>
              </a:spcBef>
              <a:spcAft>
                <a:spcPts val="0"/>
              </a:spcAft>
              <a:buClr>
                <a:srgbClr val="000000"/>
              </a:buClr>
              <a:buSzPts val="1400"/>
              <a:buFont typeface="Arial"/>
              <a:buNone/>
            </a:pPr>
            <a:r>
              <a:t/>
            </a:r>
            <a:endParaRPr/>
          </a:p>
        </p:txBody>
      </p:sp>
      <p:pic>
        <p:nvPicPr>
          <p:cNvPr descr="Millthorpe Logo" id="275" name="Google Shape;275;g2867a2764dd_0_8"/>
          <p:cNvPicPr preferRelativeResize="0"/>
          <p:nvPr/>
        </p:nvPicPr>
        <p:blipFill rotWithShape="1">
          <a:blip r:embed="rId3">
            <a:alphaModFix/>
          </a:blip>
          <a:srcRect b="0" l="0" r="0" t="0"/>
          <a:stretch/>
        </p:blipFill>
        <p:spPr>
          <a:xfrm>
            <a:off x="6826550" y="273350"/>
            <a:ext cx="2042175" cy="513450"/>
          </a:xfrm>
          <a:prstGeom prst="rect">
            <a:avLst/>
          </a:prstGeom>
          <a:noFill/>
          <a:ln>
            <a:noFill/>
          </a:ln>
        </p:spPr>
      </p:pic>
      <p:pic>
        <p:nvPicPr>
          <p:cNvPr id="276" name="Google Shape;276;g2867a2764dd_0_8"/>
          <p:cNvPicPr preferRelativeResize="0"/>
          <p:nvPr/>
        </p:nvPicPr>
        <p:blipFill>
          <a:blip r:embed="rId4">
            <a:alphaModFix/>
          </a:blip>
          <a:stretch>
            <a:fillRect/>
          </a:stretch>
        </p:blipFill>
        <p:spPr>
          <a:xfrm>
            <a:off x="544275" y="4321925"/>
            <a:ext cx="7591426" cy="447775"/>
          </a:xfrm>
          <a:prstGeom prst="rect">
            <a:avLst/>
          </a:prstGeom>
          <a:noFill/>
          <a:ln>
            <a:noFill/>
          </a:ln>
        </p:spPr>
      </p:pic>
      <p:sp>
        <p:nvSpPr>
          <p:cNvPr id="277" name="Google Shape;277;g2867a2764dd_0_8"/>
          <p:cNvSpPr txBox="1"/>
          <p:nvPr>
            <p:ph idx="1" type="body"/>
          </p:nvPr>
        </p:nvSpPr>
        <p:spPr>
          <a:xfrm>
            <a:off x="311700" y="902250"/>
            <a:ext cx="4590300" cy="33390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t/>
            </a:r>
            <a:endParaRPr/>
          </a:p>
          <a:p>
            <a:pPr indent="-342900" lvl="0" marL="457200" rtl="0" algn="l">
              <a:spcBef>
                <a:spcPts val="0"/>
              </a:spcBef>
              <a:spcAft>
                <a:spcPts val="0"/>
              </a:spcAft>
              <a:buSzPts val="1800"/>
              <a:buChar char="●"/>
            </a:pPr>
            <a:r>
              <a:rPr lang="en-GB"/>
              <a:t>Form time</a:t>
            </a:r>
            <a:endParaRPr/>
          </a:p>
          <a:p>
            <a:pPr indent="-342900" lvl="0" marL="457200" rtl="0" algn="l">
              <a:spcBef>
                <a:spcPts val="0"/>
              </a:spcBef>
              <a:spcAft>
                <a:spcPts val="0"/>
              </a:spcAft>
              <a:buSzPts val="1800"/>
              <a:buChar char="●"/>
            </a:pPr>
            <a:r>
              <a:rPr lang="en-GB"/>
              <a:t>Afterschool</a:t>
            </a:r>
            <a:endParaRPr/>
          </a:p>
          <a:p>
            <a:pPr indent="-342900" lvl="0" marL="457200" rtl="0" algn="l">
              <a:spcBef>
                <a:spcPts val="0"/>
              </a:spcBef>
              <a:spcAft>
                <a:spcPts val="0"/>
              </a:spcAft>
              <a:buSzPts val="1800"/>
              <a:buChar char="●"/>
            </a:pPr>
            <a:r>
              <a:rPr lang="en-GB"/>
              <a:t>Tutoring- Maths and English</a:t>
            </a:r>
            <a:endParaRPr/>
          </a:p>
          <a:p>
            <a:pPr indent="-342900" lvl="0" marL="457200" rtl="0" algn="l">
              <a:spcBef>
                <a:spcPts val="0"/>
              </a:spcBef>
              <a:spcAft>
                <a:spcPts val="0"/>
              </a:spcAft>
              <a:buSzPts val="1800"/>
              <a:buChar char="●"/>
            </a:pPr>
            <a:r>
              <a:rPr lang="en-GB"/>
              <a:t>Attendance is vital </a:t>
            </a:r>
            <a:endParaRPr/>
          </a:p>
          <a:p>
            <a:pPr indent="-342900" lvl="0" marL="457200" rtl="0" algn="l">
              <a:spcBef>
                <a:spcPts val="0"/>
              </a:spcBef>
              <a:spcAft>
                <a:spcPts val="0"/>
              </a:spcAft>
              <a:buSzPts val="1800"/>
              <a:buChar char="●"/>
            </a:pPr>
            <a:r>
              <a:rPr lang="en-GB"/>
              <a:t>Personalised</a:t>
            </a:r>
            <a:endParaRPr/>
          </a:p>
          <a:p>
            <a:pPr indent="-342900" lvl="0" marL="457200" rtl="0" algn="l">
              <a:spcBef>
                <a:spcPts val="0"/>
              </a:spcBef>
              <a:spcAft>
                <a:spcPts val="0"/>
              </a:spcAft>
              <a:buSzPts val="1800"/>
              <a:buChar char="●"/>
            </a:pPr>
            <a:r>
              <a:rPr lang="en-GB"/>
              <a:t>Targeted</a:t>
            </a:r>
            <a:endParaRPr/>
          </a:p>
        </p:txBody>
      </p:sp>
      <p:sp>
        <p:nvSpPr>
          <p:cNvPr id="278" name="Google Shape;278;g2867a2764dd_0_8"/>
          <p:cNvSpPr txBox="1"/>
          <p:nvPr>
            <p:ph idx="12" type="sldNum"/>
          </p:nvPr>
        </p:nvSpPr>
        <p:spPr>
          <a:xfrm>
            <a:off x="8460431" y="4651190"/>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Clr>
                <a:srgbClr val="000000"/>
              </a:buClr>
              <a:buSzPts val="1000"/>
              <a:buFont typeface="Arial"/>
              <a:buNone/>
            </a:pPr>
            <a:fld id="{00000000-1234-1234-1234-123412341234}" type="slidenum">
              <a:rPr lang="en-GB"/>
              <a:t>‹#›</a:t>
            </a:fld>
            <a:endParaRPr/>
          </a:p>
        </p:txBody>
      </p:sp>
      <p:pic>
        <p:nvPicPr>
          <p:cNvPr id="279" name="Google Shape;279;g2867a2764dd_0_8"/>
          <p:cNvPicPr preferRelativeResize="0"/>
          <p:nvPr/>
        </p:nvPicPr>
        <p:blipFill>
          <a:blip r:embed="rId5">
            <a:alphaModFix/>
          </a:blip>
          <a:stretch>
            <a:fillRect/>
          </a:stretch>
        </p:blipFill>
        <p:spPr>
          <a:xfrm>
            <a:off x="3620574" y="2665512"/>
            <a:ext cx="1618450" cy="1461298"/>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3" name="Shape 283"/>
        <p:cNvGrpSpPr/>
        <p:nvPr/>
      </p:nvGrpSpPr>
      <p:grpSpPr>
        <a:xfrm>
          <a:off x="0" y="0"/>
          <a:ext cx="0" cy="0"/>
          <a:chOff x="0" y="0"/>
          <a:chExt cx="0" cy="0"/>
        </a:xfrm>
      </p:grpSpPr>
      <p:sp>
        <p:nvSpPr>
          <p:cNvPr id="284" name="Google Shape;284;g3f5eb7f6e38_0_12"/>
          <p:cNvSpPr txBox="1"/>
          <p:nvPr>
            <p:ph type="title"/>
          </p:nvPr>
        </p:nvSpPr>
        <p:spPr>
          <a:xfrm>
            <a:off x="311700" y="154075"/>
            <a:ext cx="8520600" cy="607800"/>
          </a:xfrm>
          <a:prstGeom prst="rect">
            <a:avLst/>
          </a:prstGeom>
          <a:noFill/>
          <a:ln>
            <a:noFill/>
          </a:ln>
        </p:spPr>
        <p:txBody>
          <a:bodyPr anchorCtr="0" anchor="t" bIns="91425" lIns="91425" spcFirstLastPara="1" rIns="91425" wrap="square" tIns="91425">
            <a:noAutofit/>
          </a:bodyPr>
          <a:lstStyle/>
          <a:p>
            <a:pPr indent="179705" lvl="0" marL="0" rtl="0" algn="l">
              <a:lnSpc>
                <a:spcPct val="115000"/>
              </a:lnSpc>
              <a:spcBef>
                <a:spcPts val="0"/>
              </a:spcBef>
              <a:spcAft>
                <a:spcPts val="0"/>
              </a:spcAft>
              <a:buNone/>
            </a:pPr>
            <a:r>
              <a:rPr b="1" lang="en-GB" sz="2200">
                <a:solidFill>
                  <a:srgbClr val="0000FF"/>
                </a:solidFill>
                <a:latin typeface="Arial"/>
                <a:ea typeface="Arial"/>
                <a:cs typeface="Arial"/>
                <a:sym typeface="Arial"/>
              </a:rPr>
              <a:t>Walking Talking Mocks</a:t>
            </a:r>
            <a:endParaRPr sz="4100"/>
          </a:p>
        </p:txBody>
      </p:sp>
      <p:sp>
        <p:nvSpPr>
          <p:cNvPr id="285" name="Google Shape;285;g3f5eb7f6e38_0_12"/>
          <p:cNvSpPr txBox="1"/>
          <p:nvPr>
            <p:ph idx="1" type="body"/>
          </p:nvPr>
        </p:nvSpPr>
        <p:spPr>
          <a:xfrm>
            <a:off x="311700" y="761875"/>
            <a:ext cx="7008300" cy="3335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rgbClr val="44546A"/>
              </a:buClr>
              <a:buSzPts val="2100"/>
              <a:buFont typeface="Calibri"/>
              <a:buNone/>
            </a:pPr>
            <a:r>
              <a:t/>
            </a:r>
            <a:endParaRPr sz="1100">
              <a:solidFill>
                <a:schemeClr val="dk1"/>
              </a:solidFill>
            </a:endParaRPr>
          </a:p>
          <a:p>
            <a:pPr indent="0" lvl="0" marL="0" rtl="0" algn="l">
              <a:lnSpc>
                <a:spcPct val="115000"/>
              </a:lnSpc>
              <a:spcBef>
                <a:spcPts val="0"/>
              </a:spcBef>
              <a:spcAft>
                <a:spcPts val="0"/>
              </a:spcAft>
              <a:buNone/>
            </a:pPr>
            <a:r>
              <a:t/>
            </a:r>
            <a:endParaRPr b="1" sz="1100">
              <a:solidFill>
                <a:srgbClr val="0000FF"/>
              </a:solidFill>
              <a:latin typeface="Arial"/>
              <a:ea typeface="Arial"/>
              <a:cs typeface="Arial"/>
              <a:sym typeface="Arial"/>
            </a:endParaRPr>
          </a:p>
          <a:p>
            <a:pPr indent="-355600" lvl="0" marL="457200" rtl="0" algn="l">
              <a:lnSpc>
                <a:spcPct val="115000"/>
              </a:lnSpc>
              <a:spcBef>
                <a:spcPts val="0"/>
              </a:spcBef>
              <a:spcAft>
                <a:spcPts val="0"/>
              </a:spcAft>
              <a:buClr>
                <a:srgbClr val="000000"/>
              </a:buClr>
              <a:buSzPts val="2000"/>
              <a:buFont typeface="Calibri"/>
              <a:buChar char="●"/>
            </a:pPr>
            <a:r>
              <a:rPr lang="en-GB" sz="2000">
                <a:solidFill>
                  <a:srgbClr val="000000"/>
                </a:solidFill>
                <a:highlight>
                  <a:schemeClr val="lt1"/>
                </a:highlight>
                <a:latin typeface="Calibri"/>
                <a:ea typeface="Calibri"/>
                <a:cs typeface="Calibri"/>
                <a:sym typeface="Calibri"/>
              </a:rPr>
              <a:t>Replicate the exam</a:t>
            </a:r>
            <a:endParaRPr sz="2000">
              <a:solidFill>
                <a:srgbClr val="000000"/>
              </a:solidFill>
              <a:highlight>
                <a:schemeClr val="lt1"/>
              </a:highlight>
              <a:latin typeface="Calibri"/>
              <a:ea typeface="Calibri"/>
              <a:cs typeface="Calibri"/>
              <a:sym typeface="Calibri"/>
            </a:endParaRPr>
          </a:p>
          <a:p>
            <a:pPr indent="-355600" lvl="0" marL="457200" rtl="0" algn="l">
              <a:lnSpc>
                <a:spcPct val="115000"/>
              </a:lnSpc>
              <a:spcBef>
                <a:spcPts val="0"/>
              </a:spcBef>
              <a:spcAft>
                <a:spcPts val="0"/>
              </a:spcAft>
              <a:buClr>
                <a:srgbClr val="000000"/>
              </a:buClr>
              <a:buSzPts val="2000"/>
              <a:buFont typeface="Calibri"/>
              <a:buChar char="●"/>
            </a:pPr>
            <a:r>
              <a:rPr lang="en-GB" sz="2000">
                <a:solidFill>
                  <a:srgbClr val="000000"/>
                </a:solidFill>
                <a:highlight>
                  <a:schemeClr val="lt1"/>
                </a:highlight>
                <a:latin typeface="Calibri"/>
                <a:ea typeface="Calibri"/>
                <a:cs typeface="Calibri"/>
                <a:sym typeface="Calibri"/>
              </a:rPr>
              <a:t>Exam conditions</a:t>
            </a:r>
            <a:endParaRPr sz="2000">
              <a:solidFill>
                <a:srgbClr val="000000"/>
              </a:solidFill>
              <a:highlight>
                <a:schemeClr val="lt1"/>
              </a:highlight>
              <a:latin typeface="Calibri"/>
              <a:ea typeface="Calibri"/>
              <a:cs typeface="Calibri"/>
              <a:sym typeface="Calibri"/>
            </a:endParaRPr>
          </a:p>
          <a:p>
            <a:pPr indent="-355600" lvl="0" marL="457200" rtl="0" algn="l">
              <a:lnSpc>
                <a:spcPct val="115000"/>
              </a:lnSpc>
              <a:spcBef>
                <a:spcPts val="0"/>
              </a:spcBef>
              <a:spcAft>
                <a:spcPts val="0"/>
              </a:spcAft>
              <a:buClr>
                <a:srgbClr val="000000"/>
              </a:buClr>
              <a:buSzPts val="2000"/>
              <a:buFont typeface="Calibri"/>
              <a:buChar char="●"/>
            </a:pPr>
            <a:r>
              <a:rPr lang="en-GB" sz="2000">
                <a:solidFill>
                  <a:srgbClr val="000000"/>
                </a:solidFill>
                <a:highlight>
                  <a:schemeClr val="lt1"/>
                </a:highlight>
                <a:latin typeface="Calibri"/>
                <a:ea typeface="Calibri"/>
                <a:cs typeface="Calibri"/>
                <a:sym typeface="Calibri"/>
              </a:rPr>
              <a:t>Teacher (expert) talks you through each question and explains how to approach it and shows a correct answer</a:t>
            </a:r>
            <a:endParaRPr sz="2000">
              <a:solidFill>
                <a:srgbClr val="000000"/>
              </a:solidFill>
              <a:highlight>
                <a:schemeClr val="lt1"/>
              </a:highlight>
              <a:latin typeface="Calibri"/>
              <a:ea typeface="Calibri"/>
              <a:cs typeface="Calibri"/>
              <a:sym typeface="Calibri"/>
            </a:endParaRPr>
          </a:p>
          <a:p>
            <a:pPr indent="-355600" lvl="0" marL="457200" rtl="0" algn="l">
              <a:lnSpc>
                <a:spcPct val="115000"/>
              </a:lnSpc>
              <a:spcBef>
                <a:spcPts val="0"/>
              </a:spcBef>
              <a:spcAft>
                <a:spcPts val="0"/>
              </a:spcAft>
              <a:buClr>
                <a:srgbClr val="000000"/>
              </a:buClr>
              <a:buSzPts val="2000"/>
              <a:buFont typeface="Calibri"/>
              <a:buChar char="●"/>
            </a:pPr>
            <a:r>
              <a:rPr lang="en-GB" sz="2000">
                <a:solidFill>
                  <a:srgbClr val="000000"/>
                </a:solidFill>
                <a:highlight>
                  <a:schemeClr val="lt1"/>
                </a:highlight>
                <a:latin typeface="Calibri"/>
                <a:ea typeface="Calibri"/>
                <a:cs typeface="Calibri"/>
                <a:sym typeface="Calibri"/>
              </a:rPr>
              <a:t>Under a </a:t>
            </a:r>
            <a:r>
              <a:rPr lang="en-GB" sz="2000">
                <a:solidFill>
                  <a:srgbClr val="000000"/>
                </a:solidFill>
                <a:highlight>
                  <a:schemeClr val="lt1"/>
                </a:highlight>
                <a:latin typeface="Calibri"/>
                <a:ea typeface="Calibri"/>
                <a:cs typeface="Calibri"/>
                <a:sym typeface="Calibri"/>
              </a:rPr>
              <a:t>visualiser</a:t>
            </a:r>
            <a:endParaRPr sz="2000">
              <a:solidFill>
                <a:srgbClr val="000000"/>
              </a:solidFill>
              <a:highlight>
                <a:schemeClr val="lt1"/>
              </a:highlight>
              <a:latin typeface="Calibri"/>
              <a:ea typeface="Calibri"/>
              <a:cs typeface="Calibri"/>
              <a:sym typeface="Calibri"/>
            </a:endParaRPr>
          </a:p>
          <a:p>
            <a:pPr indent="-355600" lvl="0" marL="457200" rtl="0" algn="l">
              <a:lnSpc>
                <a:spcPct val="115000"/>
              </a:lnSpc>
              <a:spcBef>
                <a:spcPts val="0"/>
              </a:spcBef>
              <a:spcAft>
                <a:spcPts val="0"/>
              </a:spcAft>
              <a:buClr>
                <a:srgbClr val="000000"/>
              </a:buClr>
              <a:buSzPts val="2000"/>
              <a:buFont typeface="Calibri"/>
              <a:buChar char="●"/>
            </a:pPr>
            <a:r>
              <a:rPr lang="en-GB" sz="2000">
                <a:solidFill>
                  <a:srgbClr val="000000"/>
                </a:solidFill>
                <a:highlight>
                  <a:schemeClr val="lt1"/>
                </a:highlight>
                <a:latin typeface="Calibri"/>
                <a:ea typeface="Calibri"/>
                <a:cs typeface="Calibri"/>
                <a:sym typeface="Calibri"/>
              </a:rPr>
              <a:t>Students annotate and write down</a:t>
            </a:r>
            <a:endParaRPr sz="2000">
              <a:solidFill>
                <a:srgbClr val="000000"/>
              </a:solidFill>
              <a:highlight>
                <a:schemeClr val="lt1"/>
              </a:highlight>
              <a:latin typeface="Calibri"/>
              <a:ea typeface="Calibri"/>
              <a:cs typeface="Calibri"/>
              <a:sym typeface="Calibri"/>
            </a:endParaRPr>
          </a:p>
          <a:p>
            <a:pPr indent="0" lvl="0" marL="0" rtl="0" algn="l">
              <a:lnSpc>
                <a:spcPct val="115000"/>
              </a:lnSpc>
              <a:spcBef>
                <a:spcPts val="0"/>
              </a:spcBef>
              <a:spcAft>
                <a:spcPts val="0"/>
              </a:spcAft>
              <a:buNone/>
            </a:pPr>
            <a:r>
              <a:t/>
            </a:r>
            <a:endParaRPr sz="1200">
              <a:solidFill>
                <a:srgbClr val="000000"/>
              </a:solidFill>
              <a:highlight>
                <a:schemeClr val="lt1"/>
              </a:highlight>
              <a:latin typeface="Calibri"/>
              <a:ea typeface="Calibri"/>
              <a:cs typeface="Calibri"/>
              <a:sym typeface="Calibri"/>
            </a:endParaRPr>
          </a:p>
          <a:p>
            <a:pPr indent="0" lvl="0" marL="0" rtl="0" algn="l">
              <a:lnSpc>
                <a:spcPct val="115000"/>
              </a:lnSpc>
              <a:spcBef>
                <a:spcPts val="0"/>
              </a:spcBef>
              <a:spcAft>
                <a:spcPts val="0"/>
              </a:spcAft>
              <a:buNone/>
            </a:pPr>
            <a:r>
              <a:rPr lang="en-GB" sz="2000">
                <a:solidFill>
                  <a:srgbClr val="0000FF"/>
                </a:solidFill>
                <a:highlight>
                  <a:schemeClr val="lt1"/>
                </a:highlight>
                <a:latin typeface="Calibri"/>
                <a:ea typeface="Calibri"/>
                <a:cs typeface="Calibri"/>
                <a:sym typeface="Calibri"/>
              </a:rPr>
              <a:t>Positives-</a:t>
            </a:r>
            <a:r>
              <a:rPr lang="en-GB" sz="2000">
                <a:solidFill>
                  <a:srgbClr val="000000"/>
                </a:solidFill>
                <a:highlight>
                  <a:schemeClr val="lt1"/>
                </a:highlight>
                <a:latin typeface="Calibri"/>
                <a:ea typeface="Calibri"/>
                <a:cs typeface="Calibri"/>
                <a:sym typeface="Calibri"/>
              </a:rPr>
              <a:t> confirms correct thought process, shows thinking and timings.</a:t>
            </a:r>
            <a:endParaRPr sz="2000">
              <a:solidFill>
                <a:srgbClr val="000000"/>
              </a:solidFill>
              <a:highlight>
                <a:schemeClr val="lt1"/>
              </a:highlight>
              <a:latin typeface="Calibri"/>
              <a:ea typeface="Calibri"/>
              <a:cs typeface="Calibri"/>
              <a:sym typeface="Calibri"/>
            </a:endParaRPr>
          </a:p>
          <a:p>
            <a:pPr indent="0" lvl="0" marL="0" rtl="0" algn="l">
              <a:lnSpc>
                <a:spcPct val="100000"/>
              </a:lnSpc>
              <a:spcBef>
                <a:spcPts val="0"/>
              </a:spcBef>
              <a:spcAft>
                <a:spcPts val="0"/>
              </a:spcAft>
              <a:buSzPts val="1800"/>
              <a:buNone/>
            </a:pPr>
            <a:r>
              <a:t/>
            </a:r>
            <a:endParaRPr sz="1700">
              <a:solidFill>
                <a:srgbClr val="9900FF"/>
              </a:solidFill>
              <a:highlight>
                <a:schemeClr val="lt1"/>
              </a:highlight>
              <a:latin typeface="Calibri"/>
              <a:ea typeface="Calibri"/>
              <a:cs typeface="Calibri"/>
              <a:sym typeface="Calibri"/>
            </a:endParaRPr>
          </a:p>
          <a:p>
            <a:pPr indent="0" lvl="0" marL="0" rtl="0" algn="l">
              <a:lnSpc>
                <a:spcPct val="100000"/>
              </a:lnSpc>
              <a:spcBef>
                <a:spcPts val="0"/>
              </a:spcBef>
              <a:spcAft>
                <a:spcPts val="0"/>
              </a:spcAft>
              <a:buClr>
                <a:srgbClr val="44546A"/>
              </a:buClr>
              <a:buSzPts val="2100"/>
              <a:buFont typeface="Calibri"/>
              <a:buNone/>
            </a:pPr>
            <a:r>
              <a:t/>
            </a:r>
            <a:endParaRPr sz="1700">
              <a:solidFill>
                <a:srgbClr val="44546A"/>
              </a:solidFill>
              <a:latin typeface="Calibri"/>
              <a:ea typeface="Calibri"/>
              <a:cs typeface="Calibri"/>
              <a:sym typeface="Calibri"/>
            </a:endParaRPr>
          </a:p>
          <a:p>
            <a:pPr indent="0" lvl="0" marL="0" rtl="0" algn="l">
              <a:lnSpc>
                <a:spcPct val="100000"/>
              </a:lnSpc>
              <a:spcBef>
                <a:spcPts val="0"/>
              </a:spcBef>
              <a:spcAft>
                <a:spcPts val="0"/>
              </a:spcAft>
              <a:buClr>
                <a:schemeClr val="dk1"/>
              </a:buClr>
              <a:buSzPts val="2100"/>
              <a:buFont typeface="Calibri"/>
              <a:buNone/>
            </a:pPr>
            <a:r>
              <a:t/>
            </a:r>
            <a:endParaRPr sz="1700">
              <a:solidFill>
                <a:srgbClr val="44546A"/>
              </a:solidFill>
              <a:latin typeface="Calibri"/>
              <a:ea typeface="Calibri"/>
              <a:cs typeface="Calibri"/>
              <a:sym typeface="Calibri"/>
            </a:endParaRPr>
          </a:p>
          <a:p>
            <a:pPr indent="0" lvl="0" marL="0" rtl="0" algn="l">
              <a:lnSpc>
                <a:spcPct val="100000"/>
              </a:lnSpc>
              <a:spcBef>
                <a:spcPts val="0"/>
              </a:spcBef>
              <a:spcAft>
                <a:spcPts val="0"/>
              </a:spcAft>
              <a:buClr>
                <a:srgbClr val="44546A"/>
              </a:buClr>
              <a:buSzPts val="2100"/>
              <a:buFont typeface="Calibri"/>
              <a:buNone/>
            </a:pPr>
            <a:r>
              <a:t/>
            </a:r>
            <a:endParaRPr sz="1000">
              <a:solidFill>
                <a:schemeClr val="dk1"/>
              </a:solidFill>
              <a:latin typeface="Calibri"/>
              <a:ea typeface="Calibri"/>
              <a:cs typeface="Calibri"/>
              <a:sym typeface="Calibri"/>
            </a:endParaRPr>
          </a:p>
          <a:p>
            <a:pPr indent="0" lvl="0" marL="0" rtl="0" algn="l">
              <a:lnSpc>
                <a:spcPct val="100000"/>
              </a:lnSpc>
              <a:spcBef>
                <a:spcPts val="0"/>
              </a:spcBef>
              <a:spcAft>
                <a:spcPts val="0"/>
              </a:spcAft>
              <a:buClr>
                <a:srgbClr val="44546A"/>
              </a:buClr>
              <a:buSzPts val="2100"/>
              <a:buFont typeface="Calibri"/>
              <a:buNone/>
            </a:pPr>
            <a:r>
              <a:t/>
            </a:r>
            <a:endParaRPr sz="1700">
              <a:solidFill>
                <a:srgbClr val="44546A"/>
              </a:solidFill>
              <a:latin typeface="Calibri"/>
              <a:ea typeface="Calibri"/>
              <a:cs typeface="Calibri"/>
              <a:sym typeface="Calibri"/>
            </a:endParaRPr>
          </a:p>
          <a:p>
            <a:pPr indent="0" lvl="0" marL="0" rtl="0" algn="l">
              <a:lnSpc>
                <a:spcPct val="100000"/>
              </a:lnSpc>
              <a:spcBef>
                <a:spcPts val="0"/>
              </a:spcBef>
              <a:spcAft>
                <a:spcPts val="0"/>
              </a:spcAft>
              <a:buSzPts val="1800"/>
              <a:buNone/>
            </a:pPr>
            <a:r>
              <a:t/>
            </a:r>
            <a:endParaRPr sz="1200">
              <a:solidFill>
                <a:schemeClr val="dk1"/>
              </a:solidFill>
              <a:latin typeface="Calibri"/>
              <a:ea typeface="Calibri"/>
              <a:cs typeface="Calibri"/>
              <a:sym typeface="Calibri"/>
            </a:endParaRPr>
          </a:p>
          <a:p>
            <a:pPr indent="0" lvl="0" marL="457200" rtl="0" algn="l">
              <a:lnSpc>
                <a:spcPct val="100000"/>
              </a:lnSpc>
              <a:spcBef>
                <a:spcPts val="0"/>
              </a:spcBef>
              <a:spcAft>
                <a:spcPts val="0"/>
              </a:spcAft>
              <a:buSzPts val="1800"/>
              <a:buNone/>
            </a:pPr>
            <a:r>
              <a:t/>
            </a:r>
            <a:endParaRPr sz="1600">
              <a:solidFill>
                <a:srgbClr val="44546A"/>
              </a:solidFill>
              <a:latin typeface="Calibri"/>
              <a:ea typeface="Calibri"/>
              <a:cs typeface="Calibri"/>
              <a:sym typeface="Calibri"/>
            </a:endParaRPr>
          </a:p>
          <a:p>
            <a:pPr indent="0" lvl="0" marL="0" rtl="0" algn="l">
              <a:lnSpc>
                <a:spcPct val="100000"/>
              </a:lnSpc>
              <a:spcBef>
                <a:spcPts val="0"/>
              </a:spcBef>
              <a:spcAft>
                <a:spcPts val="0"/>
              </a:spcAft>
              <a:buSzPts val="1800"/>
              <a:buNone/>
            </a:pPr>
            <a:r>
              <a:t/>
            </a:r>
            <a:endParaRPr>
              <a:solidFill>
                <a:srgbClr val="44546A"/>
              </a:solidFill>
              <a:latin typeface="Calibri"/>
              <a:ea typeface="Calibri"/>
              <a:cs typeface="Calibri"/>
              <a:sym typeface="Calibri"/>
            </a:endParaRPr>
          </a:p>
          <a:p>
            <a:pPr indent="0" lvl="0" marL="0" rtl="0" algn="l">
              <a:lnSpc>
                <a:spcPct val="115000"/>
              </a:lnSpc>
              <a:spcBef>
                <a:spcPts val="0"/>
              </a:spcBef>
              <a:spcAft>
                <a:spcPts val="0"/>
              </a:spcAft>
              <a:buSzPts val="1800"/>
              <a:buNone/>
            </a:pPr>
            <a:r>
              <a:t/>
            </a:r>
            <a:endParaRPr/>
          </a:p>
        </p:txBody>
      </p:sp>
      <p:pic>
        <p:nvPicPr>
          <p:cNvPr descr="Millthorpe Logo" id="286" name="Google Shape;286;g3f5eb7f6e38_0_12"/>
          <p:cNvPicPr preferRelativeResize="0"/>
          <p:nvPr/>
        </p:nvPicPr>
        <p:blipFill rotWithShape="1">
          <a:blip r:embed="rId3">
            <a:alphaModFix/>
          </a:blip>
          <a:srcRect b="0" l="0" r="0" t="0"/>
          <a:stretch/>
        </p:blipFill>
        <p:spPr>
          <a:xfrm>
            <a:off x="6826550" y="273350"/>
            <a:ext cx="2042175" cy="513450"/>
          </a:xfrm>
          <a:prstGeom prst="rect">
            <a:avLst/>
          </a:prstGeom>
          <a:noFill/>
          <a:ln>
            <a:noFill/>
          </a:ln>
        </p:spPr>
      </p:pic>
      <p:pic>
        <p:nvPicPr>
          <p:cNvPr id="287" name="Google Shape;287;g3f5eb7f6e38_0_12"/>
          <p:cNvPicPr preferRelativeResize="0"/>
          <p:nvPr/>
        </p:nvPicPr>
        <p:blipFill>
          <a:blip r:embed="rId4">
            <a:alphaModFix/>
          </a:blip>
          <a:stretch>
            <a:fillRect/>
          </a:stretch>
        </p:blipFill>
        <p:spPr>
          <a:xfrm>
            <a:off x="544275" y="4321925"/>
            <a:ext cx="7591426" cy="447775"/>
          </a:xfrm>
          <a:prstGeom prst="rect">
            <a:avLst/>
          </a:prstGeom>
          <a:noFill/>
          <a:ln>
            <a:noFill/>
          </a:ln>
        </p:spPr>
      </p:pic>
      <p:pic>
        <p:nvPicPr>
          <p:cNvPr id="288" name="Google Shape;288;g3f5eb7f6e38_0_12"/>
          <p:cNvPicPr preferRelativeResize="0"/>
          <p:nvPr/>
        </p:nvPicPr>
        <p:blipFill>
          <a:blip r:embed="rId5">
            <a:alphaModFix/>
          </a:blip>
          <a:stretch>
            <a:fillRect/>
          </a:stretch>
        </p:blipFill>
        <p:spPr>
          <a:xfrm>
            <a:off x="6771825" y="1159792"/>
            <a:ext cx="2151625" cy="134305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2" name="Shape 292"/>
        <p:cNvGrpSpPr/>
        <p:nvPr/>
      </p:nvGrpSpPr>
      <p:grpSpPr>
        <a:xfrm>
          <a:off x="0" y="0"/>
          <a:ext cx="0" cy="0"/>
          <a:chOff x="0" y="0"/>
          <a:chExt cx="0" cy="0"/>
        </a:xfrm>
      </p:grpSpPr>
      <p:sp>
        <p:nvSpPr>
          <p:cNvPr id="293" name="Google Shape;293;g3fb5e0f2cc9_0_28"/>
          <p:cNvSpPr txBox="1"/>
          <p:nvPr>
            <p:ph type="title"/>
          </p:nvPr>
        </p:nvSpPr>
        <p:spPr>
          <a:xfrm>
            <a:off x="311700" y="410000"/>
            <a:ext cx="8520600" cy="607800"/>
          </a:xfrm>
          <a:prstGeom prst="rect">
            <a:avLst/>
          </a:prstGeom>
          <a:noFill/>
          <a:ln>
            <a:noFill/>
          </a:ln>
        </p:spPr>
        <p:txBody>
          <a:bodyPr anchorCtr="0" anchor="t" bIns="91425" lIns="91425" spcFirstLastPara="1" rIns="91425" wrap="square" tIns="91425">
            <a:noAutofit/>
          </a:bodyPr>
          <a:lstStyle/>
          <a:p>
            <a:pPr indent="179705" lvl="0" marL="0" rtl="0" algn="l">
              <a:lnSpc>
                <a:spcPct val="115000"/>
              </a:lnSpc>
              <a:spcBef>
                <a:spcPts val="0"/>
              </a:spcBef>
              <a:spcAft>
                <a:spcPts val="0"/>
              </a:spcAft>
              <a:buNone/>
            </a:pPr>
            <a:r>
              <a:rPr b="1" lang="en-GB" sz="2200">
                <a:solidFill>
                  <a:srgbClr val="0000FF"/>
                </a:solidFill>
                <a:latin typeface="Arial"/>
                <a:ea typeface="Arial"/>
                <a:cs typeface="Arial"/>
                <a:sym typeface="Arial"/>
              </a:rPr>
              <a:t>Masterclass Timetable to support Exams: </a:t>
            </a:r>
            <a:endParaRPr sz="4100"/>
          </a:p>
        </p:txBody>
      </p:sp>
      <p:pic>
        <p:nvPicPr>
          <p:cNvPr descr="Millthorpe Logo" id="294" name="Google Shape;294;g3fb5e0f2cc9_0_28"/>
          <p:cNvPicPr preferRelativeResize="0"/>
          <p:nvPr/>
        </p:nvPicPr>
        <p:blipFill rotWithShape="1">
          <a:blip r:embed="rId3">
            <a:alphaModFix/>
          </a:blip>
          <a:srcRect b="0" l="0" r="0" t="0"/>
          <a:stretch/>
        </p:blipFill>
        <p:spPr>
          <a:xfrm>
            <a:off x="6826550" y="273350"/>
            <a:ext cx="2042175" cy="513450"/>
          </a:xfrm>
          <a:prstGeom prst="rect">
            <a:avLst/>
          </a:prstGeom>
          <a:noFill/>
          <a:ln>
            <a:noFill/>
          </a:ln>
        </p:spPr>
      </p:pic>
      <p:pic>
        <p:nvPicPr>
          <p:cNvPr id="295" name="Google Shape;295;g3fb5e0f2cc9_0_28"/>
          <p:cNvPicPr preferRelativeResize="0"/>
          <p:nvPr/>
        </p:nvPicPr>
        <p:blipFill>
          <a:blip r:embed="rId4">
            <a:alphaModFix/>
          </a:blip>
          <a:stretch>
            <a:fillRect/>
          </a:stretch>
        </p:blipFill>
        <p:spPr>
          <a:xfrm>
            <a:off x="544275" y="4321925"/>
            <a:ext cx="7591426" cy="447775"/>
          </a:xfrm>
          <a:prstGeom prst="rect">
            <a:avLst/>
          </a:prstGeom>
          <a:noFill/>
          <a:ln>
            <a:noFill/>
          </a:ln>
        </p:spPr>
      </p:pic>
      <p:pic>
        <p:nvPicPr>
          <p:cNvPr id="296" name="Google Shape;296;g3fb5e0f2cc9_0_28"/>
          <p:cNvPicPr preferRelativeResize="0"/>
          <p:nvPr/>
        </p:nvPicPr>
        <p:blipFill>
          <a:blip r:embed="rId5">
            <a:alphaModFix/>
          </a:blip>
          <a:stretch>
            <a:fillRect/>
          </a:stretch>
        </p:blipFill>
        <p:spPr>
          <a:xfrm>
            <a:off x="735875" y="1188175"/>
            <a:ext cx="7810500" cy="260985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0" name="Shape 300"/>
        <p:cNvGrpSpPr/>
        <p:nvPr/>
      </p:nvGrpSpPr>
      <p:grpSpPr>
        <a:xfrm>
          <a:off x="0" y="0"/>
          <a:ext cx="0" cy="0"/>
          <a:chOff x="0" y="0"/>
          <a:chExt cx="0" cy="0"/>
        </a:xfrm>
      </p:grpSpPr>
      <p:sp>
        <p:nvSpPr>
          <p:cNvPr id="301" name="Google Shape;301;g3fa5fc834b9_0_10"/>
          <p:cNvSpPr txBox="1"/>
          <p:nvPr>
            <p:ph type="title"/>
          </p:nvPr>
        </p:nvSpPr>
        <p:spPr>
          <a:xfrm>
            <a:off x="311700" y="410000"/>
            <a:ext cx="8520600" cy="607800"/>
          </a:xfrm>
          <a:prstGeom prst="rect">
            <a:avLst/>
          </a:prstGeom>
          <a:noFill/>
          <a:ln>
            <a:noFill/>
          </a:ln>
        </p:spPr>
        <p:txBody>
          <a:bodyPr anchorCtr="0" anchor="t" bIns="91425" lIns="91425" spcFirstLastPara="1" rIns="91425" wrap="square" tIns="91425">
            <a:noAutofit/>
          </a:bodyPr>
          <a:lstStyle/>
          <a:p>
            <a:pPr indent="179705" lvl="0" marL="0" rtl="0" algn="l">
              <a:lnSpc>
                <a:spcPct val="115000"/>
              </a:lnSpc>
              <a:spcBef>
                <a:spcPts val="0"/>
              </a:spcBef>
              <a:spcAft>
                <a:spcPts val="0"/>
              </a:spcAft>
              <a:buNone/>
            </a:pPr>
            <a:r>
              <a:rPr b="1" lang="en-GB" sz="2200">
                <a:solidFill>
                  <a:srgbClr val="0000FF"/>
                </a:solidFill>
                <a:latin typeface="Arial"/>
                <a:ea typeface="Arial"/>
                <a:cs typeface="Arial"/>
                <a:sym typeface="Arial"/>
              </a:rPr>
              <a:t>Masterclass Structure: </a:t>
            </a:r>
            <a:endParaRPr sz="4100"/>
          </a:p>
        </p:txBody>
      </p:sp>
      <p:sp>
        <p:nvSpPr>
          <p:cNvPr id="302" name="Google Shape;302;g3fa5fc834b9_0_10"/>
          <p:cNvSpPr txBox="1"/>
          <p:nvPr>
            <p:ph idx="1" type="body"/>
          </p:nvPr>
        </p:nvSpPr>
        <p:spPr>
          <a:xfrm>
            <a:off x="308288" y="1017800"/>
            <a:ext cx="8063400" cy="3395400"/>
          </a:xfrm>
          <a:prstGeom prst="rect">
            <a:avLst/>
          </a:prstGeom>
          <a:noFill/>
          <a:ln cap="flat" cmpd="sng" w="9525">
            <a:solidFill>
              <a:srgbClr val="9900FF"/>
            </a:solidFill>
            <a:prstDash val="solid"/>
            <a:round/>
            <a:headEnd len="sm" w="sm" type="none"/>
            <a:tailEnd len="sm" w="sm" type="none"/>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rgbClr val="44546A"/>
              </a:buClr>
              <a:buSzPts val="2100"/>
              <a:buFont typeface="Calibri"/>
              <a:buNone/>
            </a:pPr>
            <a:r>
              <a:t/>
            </a:r>
            <a:endParaRPr sz="1100">
              <a:solidFill>
                <a:schemeClr val="dk1"/>
              </a:solidFill>
            </a:endParaRPr>
          </a:p>
          <a:p>
            <a:pPr indent="0" lvl="0" marL="0" rtl="0" algn="l">
              <a:lnSpc>
                <a:spcPct val="115000"/>
              </a:lnSpc>
              <a:spcBef>
                <a:spcPts val="0"/>
              </a:spcBef>
              <a:spcAft>
                <a:spcPts val="0"/>
              </a:spcAft>
              <a:buNone/>
            </a:pPr>
            <a:r>
              <a:t/>
            </a:r>
            <a:endParaRPr b="1" sz="1100">
              <a:solidFill>
                <a:srgbClr val="0000FF"/>
              </a:solidFill>
              <a:latin typeface="Arial"/>
              <a:ea typeface="Arial"/>
              <a:cs typeface="Arial"/>
              <a:sym typeface="Arial"/>
            </a:endParaRPr>
          </a:p>
          <a:p>
            <a:pPr indent="-317500" lvl="0" marL="457200" rtl="0" algn="l">
              <a:lnSpc>
                <a:spcPct val="115000"/>
              </a:lnSpc>
              <a:spcBef>
                <a:spcPts val="0"/>
              </a:spcBef>
              <a:spcAft>
                <a:spcPts val="0"/>
              </a:spcAft>
              <a:buClr>
                <a:srgbClr val="000000"/>
              </a:buClr>
              <a:buSzPts val="1400"/>
              <a:buFont typeface="Arial"/>
              <a:buAutoNum type="arabicPeriod"/>
            </a:pPr>
            <a:r>
              <a:rPr b="1" lang="en-GB" sz="1400">
                <a:solidFill>
                  <a:srgbClr val="000000"/>
                </a:solidFill>
                <a:latin typeface="Arial"/>
                <a:ea typeface="Arial"/>
                <a:cs typeface="Arial"/>
                <a:sym typeface="Arial"/>
              </a:rPr>
              <a:t>Managing emotions: </a:t>
            </a:r>
            <a:r>
              <a:rPr lang="en-GB" sz="1400">
                <a:solidFill>
                  <a:srgbClr val="000000"/>
                </a:solidFill>
                <a:latin typeface="Arial"/>
                <a:ea typeface="Arial"/>
                <a:cs typeface="Arial"/>
                <a:sym typeface="Arial"/>
              </a:rPr>
              <a:t>entering the exam- first actions once you are told to open the paper. Instilling an ‘attack mentality’. Fight for every mark/every mark matters. Stop and pause. </a:t>
            </a:r>
            <a:endParaRPr b="1" sz="1400">
              <a:solidFill>
                <a:srgbClr val="000000"/>
              </a:solidFill>
              <a:latin typeface="Arial"/>
              <a:ea typeface="Arial"/>
              <a:cs typeface="Arial"/>
              <a:sym typeface="Arial"/>
            </a:endParaRPr>
          </a:p>
          <a:p>
            <a:pPr indent="-317500" lvl="0" marL="457200" rtl="0" algn="l">
              <a:lnSpc>
                <a:spcPct val="115000"/>
              </a:lnSpc>
              <a:spcBef>
                <a:spcPts val="0"/>
              </a:spcBef>
              <a:spcAft>
                <a:spcPts val="0"/>
              </a:spcAft>
              <a:buClr>
                <a:srgbClr val="000000"/>
              </a:buClr>
              <a:buSzPts val="1400"/>
              <a:buFont typeface="Arial"/>
              <a:buAutoNum type="arabicPeriod"/>
            </a:pPr>
            <a:r>
              <a:rPr b="1" lang="en-GB" sz="1400">
                <a:solidFill>
                  <a:srgbClr val="000000"/>
                </a:solidFill>
                <a:latin typeface="Arial"/>
                <a:ea typeface="Arial"/>
                <a:cs typeface="Arial"/>
                <a:sym typeface="Arial"/>
              </a:rPr>
              <a:t>Review of exam structure</a:t>
            </a:r>
            <a:r>
              <a:rPr lang="en-GB" sz="1400">
                <a:solidFill>
                  <a:srgbClr val="000000"/>
                </a:solidFill>
                <a:latin typeface="Arial"/>
                <a:ea typeface="Arial"/>
                <a:cs typeface="Arial"/>
                <a:sym typeface="Arial"/>
              </a:rPr>
              <a:t>: timings and marks for each question/section/exam</a:t>
            </a:r>
            <a:endParaRPr sz="1400">
              <a:solidFill>
                <a:srgbClr val="000000"/>
              </a:solidFill>
              <a:latin typeface="Arial"/>
              <a:ea typeface="Arial"/>
              <a:cs typeface="Arial"/>
              <a:sym typeface="Arial"/>
            </a:endParaRPr>
          </a:p>
          <a:p>
            <a:pPr indent="-317500" lvl="0" marL="457200" rtl="0" algn="l">
              <a:lnSpc>
                <a:spcPct val="115000"/>
              </a:lnSpc>
              <a:spcBef>
                <a:spcPts val="0"/>
              </a:spcBef>
              <a:spcAft>
                <a:spcPts val="0"/>
              </a:spcAft>
              <a:buClr>
                <a:srgbClr val="000000"/>
              </a:buClr>
              <a:buSzPts val="1400"/>
              <a:buFont typeface="Arial"/>
              <a:buAutoNum type="arabicPeriod"/>
            </a:pPr>
            <a:r>
              <a:rPr b="1" lang="en-GB" sz="1400">
                <a:solidFill>
                  <a:srgbClr val="000000"/>
                </a:solidFill>
                <a:latin typeface="Arial"/>
                <a:ea typeface="Arial"/>
                <a:cs typeface="Arial"/>
                <a:sym typeface="Arial"/>
              </a:rPr>
              <a:t>Top tips for each question: </a:t>
            </a:r>
            <a:r>
              <a:rPr lang="en-GB" sz="1400">
                <a:solidFill>
                  <a:srgbClr val="000000"/>
                </a:solidFill>
                <a:latin typeface="Arial"/>
                <a:ea typeface="Arial"/>
                <a:cs typeface="Arial"/>
                <a:sym typeface="Arial"/>
              </a:rPr>
              <a:t>Feedback from last year examiners report</a:t>
            </a:r>
            <a:endParaRPr sz="1400">
              <a:solidFill>
                <a:srgbClr val="000000"/>
              </a:solidFill>
              <a:latin typeface="Arial"/>
              <a:ea typeface="Arial"/>
              <a:cs typeface="Arial"/>
              <a:sym typeface="Arial"/>
            </a:endParaRPr>
          </a:p>
          <a:p>
            <a:pPr indent="-317500" lvl="0" marL="457200" rtl="0" algn="l">
              <a:lnSpc>
                <a:spcPct val="115000"/>
              </a:lnSpc>
              <a:spcBef>
                <a:spcPts val="0"/>
              </a:spcBef>
              <a:spcAft>
                <a:spcPts val="0"/>
              </a:spcAft>
              <a:buClr>
                <a:srgbClr val="000000"/>
              </a:buClr>
              <a:buSzPts val="1400"/>
              <a:buFont typeface="Arial"/>
              <a:buAutoNum type="arabicPeriod"/>
            </a:pPr>
            <a:r>
              <a:rPr b="1" lang="en-GB" sz="1400">
                <a:solidFill>
                  <a:srgbClr val="000000"/>
                </a:solidFill>
                <a:latin typeface="Arial"/>
                <a:ea typeface="Arial"/>
                <a:cs typeface="Arial"/>
                <a:sym typeface="Arial"/>
              </a:rPr>
              <a:t>Deconstruct Question types:</a:t>
            </a:r>
            <a:r>
              <a:rPr lang="en-GB" sz="1400">
                <a:solidFill>
                  <a:srgbClr val="000000"/>
                </a:solidFill>
                <a:latin typeface="Arial"/>
                <a:ea typeface="Arial"/>
                <a:cs typeface="Arial"/>
                <a:sym typeface="Arial"/>
              </a:rPr>
              <a:t> approach to answers</a:t>
            </a:r>
            <a:endParaRPr sz="1400">
              <a:solidFill>
                <a:srgbClr val="000000"/>
              </a:solidFill>
              <a:latin typeface="Arial"/>
              <a:ea typeface="Arial"/>
              <a:cs typeface="Arial"/>
              <a:sym typeface="Arial"/>
            </a:endParaRPr>
          </a:p>
          <a:p>
            <a:pPr indent="-317500" lvl="0" marL="457200" rtl="0" algn="l">
              <a:lnSpc>
                <a:spcPct val="115000"/>
              </a:lnSpc>
              <a:spcBef>
                <a:spcPts val="0"/>
              </a:spcBef>
              <a:spcAft>
                <a:spcPts val="0"/>
              </a:spcAft>
              <a:buClr>
                <a:srgbClr val="000000"/>
              </a:buClr>
              <a:buSzPts val="1400"/>
              <a:buFont typeface="Arial"/>
              <a:buAutoNum type="arabicPeriod"/>
            </a:pPr>
            <a:r>
              <a:rPr b="1" lang="en-GB" sz="1400">
                <a:solidFill>
                  <a:srgbClr val="000000"/>
                </a:solidFill>
                <a:latin typeface="Arial"/>
                <a:ea typeface="Arial"/>
                <a:cs typeface="Arial"/>
                <a:sym typeface="Arial"/>
              </a:rPr>
              <a:t>Pitfalls to avoid:</a:t>
            </a:r>
            <a:r>
              <a:rPr lang="en-GB" sz="1400">
                <a:solidFill>
                  <a:srgbClr val="000000"/>
                </a:solidFill>
                <a:latin typeface="Arial"/>
                <a:ea typeface="Arial"/>
                <a:cs typeface="Arial"/>
                <a:sym typeface="Arial"/>
              </a:rPr>
              <a:t> Feedback from last year examiners report</a:t>
            </a:r>
            <a:endParaRPr sz="1400">
              <a:solidFill>
                <a:srgbClr val="000000"/>
              </a:solidFill>
              <a:latin typeface="Arial"/>
              <a:ea typeface="Arial"/>
              <a:cs typeface="Arial"/>
              <a:sym typeface="Arial"/>
            </a:endParaRPr>
          </a:p>
          <a:p>
            <a:pPr indent="-317500" lvl="0" marL="457200" rtl="0" algn="l">
              <a:lnSpc>
                <a:spcPct val="115000"/>
              </a:lnSpc>
              <a:spcBef>
                <a:spcPts val="0"/>
              </a:spcBef>
              <a:spcAft>
                <a:spcPts val="0"/>
              </a:spcAft>
              <a:buClr>
                <a:srgbClr val="000000"/>
              </a:buClr>
              <a:buSzPts val="1400"/>
              <a:buFont typeface="Arial"/>
              <a:buAutoNum type="arabicPeriod"/>
            </a:pPr>
            <a:r>
              <a:rPr b="1" lang="en-GB" sz="1400">
                <a:solidFill>
                  <a:srgbClr val="000000"/>
                </a:solidFill>
                <a:latin typeface="Arial"/>
                <a:ea typeface="Arial"/>
                <a:cs typeface="Arial"/>
                <a:sym typeface="Arial"/>
              </a:rPr>
              <a:t>Crisis points</a:t>
            </a:r>
            <a:r>
              <a:rPr lang="en-GB" sz="1400">
                <a:solidFill>
                  <a:srgbClr val="000000"/>
                </a:solidFill>
                <a:latin typeface="Arial"/>
                <a:ea typeface="Arial"/>
                <a:cs typeface="Arial"/>
                <a:sym typeface="Arial"/>
              </a:rPr>
              <a:t>: what to do if panic sets in.</a:t>
            </a:r>
            <a:endParaRPr sz="1400">
              <a:solidFill>
                <a:srgbClr val="000000"/>
              </a:solidFill>
              <a:latin typeface="Arial"/>
              <a:ea typeface="Arial"/>
              <a:cs typeface="Arial"/>
              <a:sym typeface="Arial"/>
            </a:endParaRPr>
          </a:p>
          <a:p>
            <a:pPr indent="-317500" lvl="0" marL="457200" rtl="0" algn="l">
              <a:lnSpc>
                <a:spcPct val="115000"/>
              </a:lnSpc>
              <a:spcBef>
                <a:spcPts val="0"/>
              </a:spcBef>
              <a:spcAft>
                <a:spcPts val="0"/>
              </a:spcAft>
              <a:buClr>
                <a:srgbClr val="000000"/>
              </a:buClr>
              <a:buSzPts val="1400"/>
              <a:buFont typeface="Arial"/>
              <a:buAutoNum type="arabicPeriod"/>
            </a:pPr>
            <a:r>
              <a:rPr b="1" lang="en-GB" sz="1400">
                <a:solidFill>
                  <a:srgbClr val="000000"/>
                </a:solidFill>
                <a:latin typeface="Arial"/>
                <a:ea typeface="Arial"/>
                <a:cs typeface="Arial"/>
                <a:sym typeface="Arial"/>
              </a:rPr>
              <a:t>Review Tricky knowledge areas. </a:t>
            </a:r>
            <a:endParaRPr b="1" sz="1400">
              <a:solidFill>
                <a:srgbClr val="000000"/>
              </a:solidFill>
              <a:latin typeface="Arial"/>
              <a:ea typeface="Arial"/>
              <a:cs typeface="Arial"/>
              <a:sym typeface="Arial"/>
            </a:endParaRPr>
          </a:p>
          <a:p>
            <a:pPr indent="-317500" lvl="0" marL="457200" rtl="0" algn="l">
              <a:lnSpc>
                <a:spcPct val="115000"/>
              </a:lnSpc>
              <a:spcBef>
                <a:spcPts val="0"/>
              </a:spcBef>
              <a:spcAft>
                <a:spcPts val="0"/>
              </a:spcAft>
              <a:buClr>
                <a:srgbClr val="000000"/>
              </a:buClr>
              <a:buSzPts val="1400"/>
              <a:buFont typeface="Arial"/>
              <a:buAutoNum type="arabicPeriod"/>
            </a:pPr>
            <a:r>
              <a:rPr b="1" lang="en-GB" sz="1400">
                <a:solidFill>
                  <a:srgbClr val="000000"/>
                </a:solidFill>
                <a:latin typeface="Arial"/>
                <a:ea typeface="Arial"/>
                <a:cs typeface="Arial"/>
                <a:sym typeface="Arial"/>
              </a:rPr>
              <a:t>Model answers: </a:t>
            </a:r>
            <a:r>
              <a:rPr lang="en-GB" sz="1400">
                <a:solidFill>
                  <a:srgbClr val="000000"/>
                </a:solidFill>
                <a:latin typeface="Arial"/>
                <a:ea typeface="Arial"/>
                <a:cs typeface="Arial"/>
                <a:sym typeface="Arial"/>
              </a:rPr>
              <a:t>various marks</a:t>
            </a:r>
            <a:endParaRPr sz="1400">
              <a:solidFill>
                <a:srgbClr val="000000"/>
              </a:solidFill>
              <a:latin typeface="Arial"/>
              <a:ea typeface="Arial"/>
              <a:cs typeface="Arial"/>
              <a:sym typeface="Arial"/>
            </a:endParaRPr>
          </a:p>
          <a:p>
            <a:pPr indent="-317500" lvl="0" marL="457200" rtl="0" algn="l">
              <a:lnSpc>
                <a:spcPct val="115000"/>
              </a:lnSpc>
              <a:spcBef>
                <a:spcPts val="0"/>
              </a:spcBef>
              <a:spcAft>
                <a:spcPts val="0"/>
              </a:spcAft>
              <a:buClr>
                <a:srgbClr val="000000"/>
              </a:buClr>
              <a:buSzPts val="1400"/>
              <a:buFont typeface="Arial"/>
              <a:buAutoNum type="arabicPeriod"/>
            </a:pPr>
            <a:r>
              <a:rPr b="1" lang="en-GB" sz="1400">
                <a:solidFill>
                  <a:srgbClr val="000000"/>
                </a:solidFill>
                <a:latin typeface="Arial"/>
                <a:ea typeface="Arial"/>
                <a:cs typeface="Arial"/>
                <a:sym typeface="Arial"/>
              </a:rPr>
              <a:t>Resources:</a:t>
            </a:r>
            <a:r>
              <a:rPr lang="en-GB" sz="1400">
                <a:solidFill>
                  <a:srgbClr val="000000"/>
                </a:solidFill>
                <a:latin typeface="Arial"/>
                <a:ea typeface="Arial"/>
                <a:cs typeface="Arial"/>
                <a:sym typeface="Arial"/>
              </a:rPr>
              <a:t> Students need a resource to fill in/annotate.</a:t>
            </a:r>
            <a:endParaRPr sz="2000">
              <a:solidFill>
                <a:srgbClr val="9900FF"/>
              </a:solidFill>
              <a:highlight>
                <a:schemeClr val="lt1"/>
              </a:highlight>
              <a:latin typeface="Calibri"/>
              <a:ea typeface="Calibri"/>
              <a:cs typeface="Calibri"/>
              <a:sym typeface="Calibri"/>
            </a:endParaRPr>
          </a:p>
          <a:p>
            <a:pPr indent="0" lvl="0" marL="0" rtl="0" algn="l">
              <a:lnSpc>
                <a:spcPct val="100000"/>
              </a:lnSpc>
              <a:spcBef>
                <a:spcPts val="0"/>
              </a:spcBef>
              <a:spcAft>
                <a:spcPts val="0"/>
              </a:spcAft>
              <a:buSzPts val="1800"/>
              <a:buNone/>
            </a:pPr>
            <a:r>
              <a:t/>
            </a:r>
            <a:endParaRPr sz="1700">
              <a:solidFill>
                <a:srgbClr val="9900FF"/>
              </a:solidFill>
              <a:highlight>
                <a:schemeClr val="lt1"/>
              </a:highlight>
              <a:latin typeface="Calibri"/>
              <a:ea typeface="Calibri"/>
              <a:cs typeface="Calibri"/>
              <a:sym typeface="Calibri"/>
            </a:endParaRPr>
          </a:p>
          <a:p>
            <a:pPr indent="0" lvl="0" marL="0" rtl="0" algn="l">
              <a:lnSpc>
                <a:spcPct val="100000"/>
              </a:lnSpc>
              <a:spcBef>
                <a:spcPts val="0"/>
              </a:spcBef>
              <a:spcAft>
                <a:spcPts val="0"/>
              </a:spcAft>
              <a:buClr>
                <a:srgbClr val="44546A"/>
              </a:buClr>
              <a:buSzPts val="2100"/>
              <a:buFont typeface="Calibri"/>
              <a:buNone/>
            </a:pPr>
            <a:r>
              <a:t/>
            </a:r>
            <a:endParaRPr sz="1700">
              <a:solidFill>
                <a:srgbClr val="44546A"/>
              </a:solidFill>
              <a:latin typeface="Calibri"/>
              <a:ea typeface="Calibri"/>
              <a:cs typeface="Calibri"/>
              <a:sym typeface="Calibri"/>
            </a:endParaRPr>
          </a:p>
          <a:p>
            <a:pPr indent="0" lvl="0" marL="0" rtl="0" algn="l">
              <a:lnSpc>
                <a:spcPct val="100000"/>
              </a:lnSpc>
              <a:spcBef>
                <a:spcPts val="0"/>
              </a:spcBef>
              <a:spcAft>
                <a:spcPts val="0"/>
              </a:spcAft>
              <a:buClr>
                <a:schemeClr val="dk1"/>
              </a:buClr>
              <a:buSzPts val="2100"/>
              <a:buFont typeface="Calibri"/>
              <a:buNone/>
            </a:pPr>
            <a:r>
              <a:t/>
            </a:r>
            <a:endParaRPr sz="1700">
              <a:solidFill>
                <a:srgbClr val="44546A"/>
              </a:solidFill>
              <a:latin typeface="Calibri"/>
              <a:ea typeface="Calibri"/>
              <a:cs typeface="Calibri"/>
              <a:sym typeface="Calibri"/>
            </a:endParaRPr>
          </a:p>
          <a:p>
            <a:pPr indent="0" lvl="0" marL="0" rtl="0" algn="l">
              <a:lnSpc>
                <a:spcPct val="100000"/>
              </a:lnSpc>
              <a:spcBef>
                <a:spcPts val="0"/>
              </a:spcBef>
              <a:spcAft>
                <a:spcPts val="0"/>
              </a:spcAft>
              <a:buClr>
                <a:srgbClr val="44546A"/>
              </a:buClr>
              <a:buSzPts val="2100"/>
              <a:buFont typeface="Calibri"/>
              <a:buNone/>
            </a:pPr>
            <a:r>
              <a:t/>
            </a:r>
            <a:endParaRPr sz="1000">
              <a:solidFill>
                <a:schemeClr val="dk1"/>
              </a:solidFill>
              <a:latin typeface="Calibri"/>
              <a:ea typeface="Calibri"/>
              <a:cs typeface="Calibri"/>
              <a:sym typeface="Calibri"/>
            </a:endParaRPr>
          </a:p>
          <a:p>
            <a:pPr indent="0" lvl="0" marL="0" rtl="0" algn="l">
              <a:lnSpc>
                <a:spcPct val="100000"/>
              </a:lnSpc>
              <a:spcBef>
                <a:spcPts val="0"/>
              </a:spcBef>
              <a:spcAft>
                <a:spcPts val="0"/>
              </a:spcAft>
              <a:buClr>
                <a:srgbClr val="44546A"/>
              </a:buClr>
              <a:buSzPts val="2100"/>
              <a:buFont typeface="Calibri"/>
              <a:buNone/>
            </a:pPr>
            <a:r>
              <a:t/>
            </a:r>
            <a:endParaRPr sz="1700">
              <a:solidFill>
                <a:srgbClr val="44546A"/>
              </a:solidFill>
              <a:latin typeface="Calibri"/>
              <a:ea typeface="Calibri"/>
              <a:cs typeface="Calibri"/>
              <a:sym typeface="Calibri"/>
            </a:endParaRPr>
          </a:p>
          <a:p>
            <a:pPr indent="0" lvl="0" marL="0" rtl="0" algn="l">
              <a:lnSpc>
                <a:spcPct val="100000"/>
              </a:lnSpc>
              <a:spcBef>
                <a:spcPts val="0"/>
              </a:spcBef>
              <a:spcAft>
                <a:spcPts val="0"/>
              </a:spcAft>
              <a:buSzPts val="1800"/>
              <a:buNone/>
            </a:pPr>
            <a:r>
              <a:t/>
            </a:r>
            <a:endParaRPr sz="1200">
              <a:solidFill>
                <a:schemeClr val="dk1"/>
              </a:solidFill>
              <a:latin typeface="Calibri"/>
              <a:ea typeface="Calibri"/>
              <a:cs typeface="Calibri"/>
              <a:sym typeface="Calibri"/>
            </a:endParaRPr>
          </a:p>
          <a:p>
            <a:pPr indent="0" lvl="0" marL="457200" rtl="0" algn="l">
              <a:lnSpc>
                <a:spcPct val="100000"/>
              </a:lnSpc>
              <a:spcBef>
                <a:spcPts val="0"/>
              </a:spcBef>
              <a:spcAft>
                <a:spcPts val="0"/>
              </a:spcAft>
              <a:buSzPts val="1800"/>
              <a:buNone/>
            </a:pPr>
            <a:r>
              <a:t/>
            </a:r>
            <a:endParaRPr sz="1600">
              <a:solidFill>
                <a:srgbClr val="44546A"/>
              </a:solidFill>
              <a:latin typeface="Calibri"/>
              <a:ea typeface="Calibri"/>
              <a:cs typeface="Calibri"/>
              <a:sym typeface="Calibri"/>
            </a:endParaRPr>
          </a:p>
          <a:p>
            <a:pPr indent="0" lvl="0" marL="0" rtl="0" algn="l">
              <a:lnSpc>
                <a:spcPct val="100000"/>
              </a:lnSpc>
              <a:spcBef>
                <a:spcPts val="0"/>
              </a:spcBef>
              <a:spcAft>
                <a:spcPts val="0"/>
              </a:spcAft>
              <a:buSzPts val="1800"/>
              <a:buNone/>
            </a:pPr>
            <a:r>
              <a:t/>
            </a:r>
            <a:endParaRPr>
              <a:solidFill>
                <a:srgbClr val="44546A"/>
              </a:solidFill>
              <a:latin typeface="Calibri"/>
              <a:ea typeface="Calibri"/>
              <a:cs typeface="Calibri"/>
              <a:sym typeface="Calibri"/>
            </a:endParaRPr>
          </a:p>
          <a:p>
            <a:pPr indent="0" lvl="0" marL="0" rtl="0" algn="l">
              <a:lnSpc>
                <a:spcPct val="115000"/>
              </a:lnSpc>
              <a:spcBef>
                <a:spcPts val="0"/>
              </a:spcBef>
              <a:spcAft>
                <a:spcPts val="0"/>
              </a:spcAft>
              <a:buSzPts val="1800"/>
              <a:buNone/>
            </a:pPr>
            <a:r>
              <a:t/>
            </a:r>
            <a:endParaRPr/>
          </a:p>
        </p:txBody>
      </p:sp>
      <p:pic>
        <p:nvPicPr>
          <p:cNvPr descr="Millthorpe Logo" id="303" name="Google Shape;303;g3fa5fc834b9_0_10"/>
          <p:cNvPicPr preferRelativeResize="0"/>
          <p:nvPr/>
        </p:nvPicPr>
        <p:blipFill rotWithShape="1">
          <a:blip r:embed="rId3">
            <a:alphaModFix/>
          </a:blip>
          <a:srcRect b="0" l="0" r="0" t="0"/>
          <a:stretch/>
        </p:blipFill>
        <p:spPr>
          <a:xfrm>
            <a:off x="6826550" y="273350"/>
            <a:ext cx="2042175" cy="513450"/>
          </a:xfrm>
          <a:prstGeom prst="rect">
            <a:avLst/>
          </a:prstGeom>
          <a:noFill/>
          <a:ln>
            <a:noFill/>
          </a:ln>
        </p:spPr>
      </p:pic>
      <p:pic>
        <p:nvPicPr>
          <p:cNvPr id="304" name="Google Shape;304;g3fa5fc834b9_0_10"/>
          <p:cNvPicPr preferRelativeResize="0"/>
          <p:nvPr/>
        </p:nvPicPr>
        <p:blipFill>
          <a:blip r:embed="rId4">
            <a:alphaModFix/>
          </a:blip>
          <a:stretch>
            <a:fillRect/>
          </a:stretch>
        </p:blipFill>
        <p:spPr>
          <a:xfrm>
            <a:off x="544275" y="4321925"/>
            <a:ext cx="7591426" cy="447775"/>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8" name="Shape 308"/>
        <p:cNvGrpSpPr/>
        <p:nvPr/>
      </p:nvGrpSpPr>
      <p:grpSpPr>
        <a:xfrm>
          <a:off x="0" y="0"/>
          <a:ext cx="0" cy="0"/>
          <a:chOff x="0" y="0"/>
          <a:chExt cx="0" cy="0"/>
        </a:xfrm>
      </p:grpSpPr>
      <p:sp>
        <p:nvSpPr>
          <p:cNvPr id="309" name="Google Shape;309;g2867a2764dd_0_54"/>
          <p:cNvSpPr txBox="1"/>
          <p:nvPr>
            <p:ph type="title"/>
          </p:nvPr>
        </p:nvSpPr>
        <p:spPr>
          <a:xfrm>
            <a:off x="311700" y="512225"/>
            <a:ext cx="8520600" cy="607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900"/>
              <a:buNone/>
            </a:pPr>
            <a:r>
              <a:rPr lang="en-GB"/>
              <a:t>Post 16 Destinations and entry requirements…</a:t>
            </a:r>
            <a:endParaRPr/>
          </a:p>
        </p:txBody>
      </p:sp>
      <p:sp>
        <p:nvSpPr>
          <p:cNvPr id="310" name="Google Shape;310;g2867a2764dd_0_54"/>
          <p:cNvSpPr txBox="1"/>
          <p:nvPr>
            <p:ph idx="1" type="body"/>
          </p:nvPr>
        </p:nvSpPr>
        <p:spPr>
          <a:xfrm>
            <a:off x="311700" y="1229875"/>
            <a:ext cx="8520600" cy="3339000"/>
          </a:xfrm>
          <a:prstGeom prst="rect">
            <a:avLst/>
          </a:prstGeom>
          <a:noFill/>
          <a:ln>
            <a:noFill/>
          </a:ln>
        </p:spPr>
        <p:txBody>
          <a:bodyPr anchorCtr="0" anchor="t" bIns="91425" lIns="91425" spcFirstLastPara="1" rIns="91425" wrap="square" tIns="91425">
            <a:noAutofit/>
          </a:bodyPr>
          <a:lstStyle/>
          <a:p>
            <a:pPr indent="-361950" lvl="0" marL="457200" rtl="0" algn="l">
              <a:lnSpc>
                <a:spcPct val="100000"/>
              </a:lnSpc>
              <a:spcBef>
                <a:spcPts val="0"/>
              </a:spcBef>
              <a:spcAft>
                <a:spcPts val="0"/>
              </a:spcAft>
              <a:buClr>
                <a:srgbClr val="44546A"/>
              </a:buClr>
              <a:buSzPts val="2100"/>
              <a:buFont typeface="Calibri"/>
              <a:buChar char="●"/>
            </a:pPr>
            <a:r>
              <a:rPr lang="en-GB" sz="2100">
                <a:solidFill>
                  <a:srgbClr val="44546A"/>
                </a:solidFill>
                <a:latin typeface="Calibri"/>
                <a:ea typeface="Calibri"/>
                <a:cs typeface="Calibri"/>
                <a:sym typeface="Calibri"/>
              </a:rPr>
              <a:t>Applications start in November</a:t>
            </a:r>
            <a:endParaRPr sz="2100">
              <a:solidFill>
                <a:srgbClr val="44546A"/>
              </a:solidFill>
              <a:latin typeface="Calibri"/>
              <a:ea typeface="Calibri"/>
              <a:cs typeface="Calibri"/>
              <a:sym typeface="Calibri"/>
            </a:endParaRPr>
          </a:p>
          <a:p>
            <a:pPr indent="-361950" lvl="0" marL="457200" rtl="0" algn="l">
              <a:lnSpc>
                <a:spcPct val="100000"/>
              </a:lnSpc>
              <a:spcBef>
                <a:spcPts val="0"/>
              </a:spcBef>
              <a:spcAft>
                <a:spcPts val="0"/>
              </a:spcAft>
              <a:buClr>
                <a:srgbClr val="44546A"/>
              </a:buClr>
              <a:buSzPts val="2100"/>
              <a:buFont typeface="Calibri"/>
              <a:buChar char="●"/>
            </a:pPr>
            <a:r>
              <a:rPr lang="en-GB" sz="2100">
                <a:solidFill>
                  <a:srgbClr val="44546A"/>
                </a:solidFill>
                <a:latin typeface="Calibri"/>
                <a:ea typeface="Calibri"/>
                <a:cs typeface="Calibri"/>
                <a:sym typeface="Calibri"/>
              </a:rPr>
              <a:t>Students supported via careers appointments and Personal Development time.</a:t>
            </a:r>
            <a:endParaRPr sz="2100">
              <a:solidFill>
                <a:srgbClr val="44546A"/>
              </a:solidFill>
              <a:latin typeface="Calibri"/>
              <a:ea typeface="Calibri"/>
              <a:cs typeface="Calibri"/>
              <a:sym typeface="Calibri"/>
            </a:endParaRPr>
          </a:p>
          <a:p>
            <a:pPr indent="-361950" lvl="0" marL="457200" rtl="0" algn="l">
              <a:lnSpc>
                <a:spcPct val="100000"/>
              </a:lnSpc>
              <a:spcBef>
                <a:spcPts val="0"/>
              </a:spcBef>
              <a:spcAft>
                <a:spcPts val="0"/>
              </a:spcAft>
              <a:buClr>
                <a:srgbClr val="44546A"/>
              </a:buClr>
              <a:buSzPts val="2100"/>
              <a:buFont typeface="Calibri"/>
              <a:buChar char="●"/>
            </a:pPr>
            <a:r>
              <a:rPr lang="en-GB" sz="2100">
                <a:solidFill>
                  <a:srgbClr val="44546A"/>
                </a:solidFill>
                <a:latin typeface="Calibri"/>
                <a:ea typeface="Calibri"/>
                <a:cs typeface="Calibri"/>
                <a:sym typeface="Calibri"/>
              </a:rPr>
              <a:t>Entry requirements differ depending on level (2 / 3)  </a:t>
            </a:r>
            <a:endParaRPr sz="2100">
              <a:solidFill>
                <a:srgbClr val="44546A"/>
              </a:solidFill>
              <a:latin typeface="Calibri"/>
              <a:ea typeface="Calibri"/>
              <a:cs typeface="Calibri"/>
              <a:sym typeface="Calibri"/>
            </a:endParaRPr>
          </a:p>
          <a:p>
            <a:pPr indent="-361950" lvl="0" marL="457200" rtl="0" algn="l">
              <a:lnSpc>
                <a:spcPct val="100000"/>
              </a:lnSpc>
              <a:spcBef>
                <a:spcPts val="0"/>
              </a:spcBef>
              <a:spcAft>
                <a:spcPts val="0"/>
              </a:spcAft>
              <a:buClr>
                <a:srgbClr val="44546A"/>
              </a:buClr>
              <a:buSzPts val="2100"/>
              <a:buFont typeface="Calibri"/>
              <a:buChar char="●"/>
            </a:pPr>
            <a:r>
              <a:rPr lang="en-GB" sz="2100">
                <a:solidFill>
                  <a:srgbClr val="44546A"/>
                </a:solidFill>
                <a:latin typeface="Calibri"/>
                <a:ea typeface="Calibri"/>
                <a:cs typeface="Calibri"/>
                <a:sym typeface="Calibri"/>
              </a:rPr>
              <a:t>Students need a </a:t>
            </a:r>
            <a:r>
              <a:rPr b="1" lang="en-GB" sz="2100">
                <a:solidFill>
                  <a:srgbClr val="44546A"/>
                </a:solidFill>
                <a:latin typeface="Calibri"/>
                <a:ea typeface="Calibri"/>
                <a:cs typeface="Calibri"/>
                <a:sym typeface="Calibri"/>
              </a:rPr>
              <a:t>minimum of a Grade 5 to study the subject at A Level (Level 3) and minimum of 5 subjects.</a:t>
            </a:r>
            <a:endParaRPr b="1" sz="1400">
              <a:solidFill>
                <a:schemeClr val="dk1"/>
              </a:solidFill>
              <a:latin typeface="Calibri"/>
              <a:ea typeface="Calibri"/>
              <a:cs typeface="Calibri"/>
              <a:sym typeface="Calibri"/>
            </a:endParaRPr>
          </a:p>
          <a:p>
            <a:pPr indent="-361950" lvl="0" marL="457200" rtl="0" algn="l">
              <a:lnSpc>
                <a:spcPct val="100000"/>
              </a:lnSpc>
              <a:spcBef>
                <a:spcPts val="0"/>
              </a:spcBef>
              <a:spcAft>
                <a:spcPts val="0"/>
              </a:spcAft>
              <a:buClr>
                <a:srgbClr val="FF0000"/>
              </a:buClr>
              <a:buSzPts val="2100"/>
              <a:buFont typeface="Calibri"/>
              <a:buChar char="●"/>
            </a:pPr>
            <a:r>
              <a:rPr lang="en-GB" sz="2100">
                <a:solidFill>
                  <a:srgbClr val="FF0000"/>
                </a:solidFill>
                <a:latin typeface="Calibri"/>
                <a:ea typeface="Calibri"/>
                <a:cs typeface="Calibri"/>
                <a:sym typeface="Calibri"/>
              </a:rPr>
              <a:t>Some A Levels, especially Mathematics, need a Grade 6 at GCSE</a:t>
            </a:r>
            <a:endParaRPr sz="2100">
              <a:solidFill>
                <a:srgbClr val="FF0000"/>
              </a:solidFill>
              <a:latin typeface="Calibri"/>
              <a:ea typeface="Calibri"/>
              <a:cs typeface="Calibri"/>
              <a:sym typeface="Calibri"/>
            </a:endParaRPr>
          </a:p>
          <a:p>
            <a:pPr indent="-361950" lvl="0" marL="457200" rtl="0" algn="l">
              <a:lnSpc>
                <a:spcPct val="100000"/>
              </a:lnSpc>
              <a:spcBef>
                <a:spcPts val="0"/>
              </a:spcBef>
              <a:spcAft>
                <a:spcPts val="0"/>
              </a:spcAft>
              <a:buClr>
                <a:srgbClr val="44546A"/>
              </a:buClr>
              <a:buSzPts val="2100"/>
              <a:buFont typeface="Calibri"/>
              <a:buChar char="●"/>
            </a:pPr>
            <a:r>
              <a:rPr lang="en-GB" sz="2100">
                <a:solidFill>
                  <a:srgbClr val="44546A"/>
                </a:solidFill>
                <a:latin typeface="Calibri"/>
                <a:ea typeface="Calibri"/>
                <a:cs typeface="Calibri"/>
                <a:sym typeface="Calibri"/>
              </a:rPr>
              <a:t>Students who don’t get Grade 4 or better in English Language or Mathematics must retake them.</a:t>
            </a:r>
            <a:endParaRPr sz="1400">
              <a:solidFill>
                <a:schemeClr val="dk1"/>
              </a:solidFill>
            </a:endParaRPr>
          </a:p>
          <a:p>
            <a:pPr indent="0" lvl="0" marL="457200" rtl="0" algn="l">
              <a:lnSpc>
                <a:spcPct val="100000"/>
              </a:lnSpc>
              <a:spcBef>
                <a:spcPts val="0"/>
              </a:spcBef>
              <a:spcAft>
                <a:spcPts val="0"/>
              </a:spcAft>
              <a:buSzPts val="1800"/>
              <a:buNone/>
            </a:pPr>
            <a:r>
              <a:t/>
            </a:r>
            <a:endParaRPr sz="2100">
              <a:solidFill>
                <a:srgbClr val="44546A"/>
              </a:solidFill>
              <a:latin typeface="Calibri"/>
              <a:ea typeface="Calibri"/>
              <a:cs typeface="Calibri"/>
              <a:sym typeface="Calibri"/>
            </a:endParaRPr>
          </a:p>
          <a:p>
            <a:pPr indent="0" lvl="0" marL="0" rtl="0" algn="l">
              <a:lnSpc>
                <a:spcPct val="100000"/>
              </a:lnSpc>
              <a:spcBef>
                <a:spcPts val="0"/>
              </a:spcBef>
              <a:spcAft>
                <a:spcPts val="0"/>
              </a:spcAft>
              <a:buClr>
                <a:schemeClr val="dk1"/>
              </a:buClr>
              <a:buSzPts val="2100"/>
              <a:buFont typeface="Calibri"/>
              <a:buNone/>
            </a:pPr>
            <a:r>
              <a:t/>
            </a:r>
            <a:endParaRPr sz="2100">
              <a:solidFill>
                <a:srgbClr val="44546A"/>
              </a:solidFill>
              <a:latin typeface="Calibri"/>
              <a:ea typeface="Calibri"/>
              <a:cs typeface="Calibri"/>
              <a:sym typeface="Calibri"/>
            </a:endParaRPr>
          </a:p>
          <a:p>
            <a:pPr indent="0" lvl="0" marL="0" rtl="0" algn="l">
              <a:lnSpc>
                <a:spcPct val="115000"/>
              </a:lnSpc>
              <a:spcBef>
                <a:spcPts val="0"/>
              </a:spcBef>
              <a:spcAft>
                <a:spcPts val="0"/>
              </a:spcAft>
              <a:buSzPts val="1800"/>
              <a:buNone/>
            </a:pPr>
            <a:r>
              <a:t/>
            </a:r>
            <a:endParaRPr/>
          </a:p>
        </p:txBody>
      </p:sp>
      <p:pic>
        <p:nvPicPr>
          <p:cNvPr descr="Millthorpe Logo" id="311" name="Google Shape;311;g2867a2764dd_0_54"/>
          <p:cNvPicPr preferRelativeResize="0"/>
          <p:nvPr/>
        </p:nvPicPr>
        <p:blipFill rotWithShape="1">
          <a:blip r:embed="rId3">
            <a:alphaModFix/>
          </a:blip>
          <a:srcRect b="0" l="0" r="0" t="0"/>
          <a:stretch/>
        </p:blipFill>
        <p:spPr>
          <a:xfrm>
            <a:off x="6826550" y="155375"/>
            <a:ext cx="2042175" cy="5134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10">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10">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10">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10">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10">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10">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10">
                                            <p:txEl>
                                              <p:pRg end="6" st="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10">
                                            <p:txEl>
                                              <p:pRg end="7" st="7"/>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10">
                                            <p:txEl>
                                              <p:pRg end="8" st="8"/>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5" name="Shape 315"/>
        <p:cNvGrpSpPr/>
        <p:nvPr/>
      </p:nvGrpSpPr>
      <p:grpSpPr>
        <a:xfrm>
          <a:off x="0" y="0"/>
          <a:ext cx="0" cy="0"/>
          <a:chOff x="0" y="0"/>
          <a:chExt cx="0" cy="0"/>
        </a:xfrm>
      </p:grpSpPr>
      <p:sp>
        <p:nvSpPr>
          <p:cNvPr id="316" name="Google Shape;316;g2867a2764dd_0_39"/>
          <p:cNvSpPr txBox="1"/>
          <p:nvPr>
            <p:ph type="title"/>
          </p:nvPr>
        </p:nvSpPr>
        <p:spPr>
          <a:xfrm>
            <a:off x="3360725" y="445025"/>
            <a:ext cx="40497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rgbClr val="44546A"/>
              </a:buClr>
              <a:buSzPts val="2700"/>
              <a:buFont typeface="Calibri"/>
              <a:buNone/>
            </a:pPr>
            <a:r>
              <a:rPr lang="en-GB" sz="2700">
                <a:solidFill>
                  <a:srgbClr val="44546A"/>
                </a:solidFill>
                <a:latin typeface="Calibri"/>
                <a:ea typeface="Calibri"/>
                <a:cs typeface="Calibri"/>
                <a:sym typeface="Calibri"/>
              </a:rPr>
              <a:t>GCSE Grades vs historic</a:t>
            </a:r>
            <a:endParaRPr/>
          </a:p>
        </p:txBody>
      </p:sp>
      <p:sp>
        <p:nvSpPr>
          <p:cNvPr id="317" name="Google Shape;317;g2867a2764dd_0_39"/>
          <p:cNvSpPr txBox="1"/>
          <p:nvPr>
            <p:ph idx="1" type="body"/>
          </p:nvPr>
        </p:nvSpPr>
        <p:spPr>
          <a:xfrm>
            <a:off x="3510300" y="1150400"/>
            <a:ext cx="5397300" cy="3570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rgbClr val="44546A"/>
              </a:buClr>
              <a:buSzPts val="2100"/>
              <a:buFont typeface="Calibri"/>
              <a:buNone/>
            </a:pPr>
            <a:r>
              <a:rPr lang="en-GB" sz="2100">
                <a:solidFill>
                  <a:srgbClr val="44546A"/>
                </a:solidFill>
                <a:latin typeface="Calibri"/>
                <a:ea typeface="Calibri"/>
                <a:cs typeface="Calibri"/>
                <a:sym typeface="Calibri"/>
              </a:rPr>
              <a:t>Grade 4   =  C grade</a:t>
            </a:r>
            <a:endParaRPr sz="1400">
              <a:solidFill>
                <a:schemeClr val="dk1"/>
              </a:solidFill>
              <a:latin typeface="Calibri"/>
              <a:ea typeface="Calibri"/>
              <a:cs typeface="Calibri"/>
              <a:sym typeface="Calibri"/>
            </a:endParaRPr>
          </a:p>
          <a:p>
            <a:pPr indent="0" lvl="0" marL="0" rtl="0" algn="l">
              <a:lnSpc>
                <a:spcPct val="100000"/>
              </a:lnSpc>
              <a:spcBef>
                <a:spcPts val="0"/>
              </a:spcBef>
              <a:spcAft>
                <a:spcPts val="0"/>
              </a:spcAft>
              <a:buClr>
                <a:schemeClr val="dk1"/>
              </a:buClr>
              <a:buSzPts val="2100"/>
              <a:buFont typeface="Calibri"/>
              <a:buNone/>
            </a:pPr>
            <a:r>
              <a:t/>
            </a:r>
            <a:endParaRPr sz="2100">
              <a:solidFill>
                <a:srgbClr val="44546A"/>
              </a:solidFill>
              <a:latin typeface="Calibri"/>
              <a:ea typeface="Calibri"/>
              <a:cs typeface="Calibri"/>
              <a:sym typeface="Calibri"/>
            </a:endParaRPr>
          </a:p>
          <a:p>
            <a:pPr indent="0" lvl="0" marL="0" rtl="0" algn="l">
              <a:lnSpc>
                <a:spcPct val="100000"/>
              </a:lnSpc>
              <a:spcBef>
                <a:spcPts val="0"/>
              </a:spcBef>
              <a:spcAft>
                <a:spcPts val="0"/>
              </a:spcAft>
              <a:buSzPts val="1800"/>
              <a:buNone/>
            </a:pPr>
            <a:r>
              <a:rPr lang="en-GB" sz="2100">
                <a:solidFill>
                  <a:srgbClr val="44546A"/>
                </a:solidFill>
                <a:latin typeface="Calibri"/>
                <a:ea typeface="Calibri"/>
                <a:cs typeface="Calibri"/>
                <a:sym typeface="Calibri"/>
              </a:rPr>
              <a:t>Grade 7  =  A grade</a:t>
            </a:r>
            <a:endParaRPr sz="2100">
              <a:solidFill>
                <a:srgbClr val="44546A"/>
              </a:solidFill>
              <a:latin typeface="Calibri"/>
              <a:ea typeface="Calibri"/>
              <a:cs typeface="Calibri"/>
              <a:sym typeface="Calibri"/>
            </a:endParaRPr>
          </a:p>
          <a:p>
            <a:pPr indent="0" lvl="0" marL="0" rtl="0" algn="l">
              <a:lnSpc>
                <a:spcPct val="100000"/>
              </a:lnSpc>
              <a:spcBef>
                <a:spcPts val="0"/>
              </a:spcBef>
              <a:spcAft>
                <a:spcPts val="0"/>
              </a:spcAft>
              <a:buSzPts val="1800"/>
              <a:buNone/>
            </a:pPr>
            <a:r>
              <a:t/>
            </a:r>
            <a:endParaRPr sz="2100">
              <a:solidFill>
                <a:srgbClr val="44546A"/>
              </a:solidFill>
              <a:latin typeface="Calibri"/>
              <a:ea typeface="Calibri"/>
              <a:cs typeface="Calibri"/>
              <a:sym typeface="Calibri"/>
            </a:endParaRPr>
          </a:p>
          <a:p>
            <a:pPr indent="0" lvl="0" marL="0" rtl="0" algn="l">
              <a:lnSpc>
                <a:spcPct val="100000"/>
              </a:lnSpc>
              <a:spcBef>
                <a:spcPts val="0"/>
              </a:spcBef>
              <a:spcAft>
                <a:spcPts val="0"/>
              </a:spcAft>
              <a:buSzPts val="1800"/>
              <a:buNone/>
            </a:pPr>
            <a:r>
              <a:rPr lang="en-GB" sz="2100">
                <a:solidFill>
                  <a:srgbClr val="44546A"/>
                </a:solidFill>
                <a:latin typeface="Calibri"/>
                <a:ea typeface="Calibri"/>
                <a:cs typeface="Calibri"/>
                <a:sym typeface="Calibri"/>
              </a:rPr>
              <a:t>In all subjects except: </a:t>
            </a:r>
            <a:endParaRPr sz="2100">
              <a:solidFill>
                <a:srgbClr val="44546A"/>
              </a:solidFill>
              <a:latin typeface="Calibri"/>
              <a:ea typeface="Calibri"/>
              <a:cs typeface="Calibri"/>
              <a:sym typeface="Calibri"/>
            </a:endParaRPr>
          </a:p>
          <a:p>
            <a:pPr indent="0" lvl="0" marL="0" rtl="0" algn="l">
              <a:lnSpc>
                <a:spcPct val="100000"/>
              </a:lnSpc>
              <a:spcBef>
                <a:spcPts val="0"/>
              </a:spcBef>
              <a:spcAft>
                <a:spcPts val="0"/>
              </a:spcAft>
              <a:buClr>
                <a:schemeClr val="dk1"/>
              </a:buClr>
              <a:buSzPts val="2100"/>
              <a:buFont typeface="Calibri"/>
              <a:buNone/>
            </a:pPr>
            <a:r>
              <a:t/>
            </a:r>
            <a:endParaRPr sz="2100">
              <a:solidFill>
                <a:srgbClr val="44546A"/>
              </a:solidFill>
              <a:latin typeface="Calibri"/>
              <a:ea typeface="Calibri"/>
              <a:cs typeface="Calibri"/>
              <a:sym typeface="Calibri"/>
            </a:endParaRPr>
          </a:p>
          <a:p>
            <a:pPr indent="0" lvl="0" marL="0" rtl="0" algn="l">
              <a:lnSpc>
                <a:spcPct val="100000"/>
              </a:lnSpc>
              <a:spcBef>
                <a:spcPts val="0"/>
              </a:spcBef>
              <a:spcAft>
                <a:spcPts val="0"/>
              </a:spcAft>
              <a:buSzPts val="1800"/>
              <a:buNone/>
            </a:pPr>
            <a:r>
              <a:rPr lang="en-GB" sz="2100">
                <a:solidFill>
                  <a:srgbClr val="44546A"/>
                </a:solidFill>
                <a:latin typeface="Calibri"/>
                <a:ea typeface="Calibri"/>
                <a:cs typeface="Calibri"/>
                <a:sym typeface="Calibri"/>
              </a:rPr>
              <a:t>Engineering and Child Development</a:t>
            </a:r>
            <a:endParaRPr sz="1400">
              <a:solidFill>
                <a:schemeClr val="dk1"/>
              </a:solidFill>
              <a:latin typeface="Calibri"/>
              <a:ea typeface="Calibri"/>
              <a:cs typeface="Calibri"/>
              <a:sym typeface="Calibri"/>
            </a:endParaRPr>
          </a:p>
          <a:p>
            <a:pPr indent="0" lvl="0" marL="0" rtl="0" algn="l">
              <a:lnSpc>
                <a:spcPct val="100000"/>
              </a:lnSpc>
              <a:spcBef>
                <a:spcPts val="0"/>
              </a:spcBef>
              <a:spcAft>
                <a:spcPts val="0"/>
              </a:spcAft>
              <a:buSzPts val="1800"/>
              <a:buNone/>
            </a:pPr>
            <a:r>
              <a:rPr lang="en-GB" sz="2100">
                <a:solidFill>
                  <a:srgbClr val="44546A"/>
                </a:solidFill>
                <a:latin typeface="Calibri"/>
                <a:ea typeface="Calibri"/>
                <a:cs typeface="Calibri"/>
                <a:sym typeface="Calibri"/>
              </a:rPr>
              <a:t>Pass (P1 or P2), Merit (M2)</a:t>
            </a:r>
            <a:r>
              <a:rPr lang="en-GB" sz="1400">
                <a:solidFill>
                  <a:schemeClr val="dk1"/>
                </a:solidFill>
                <a:latin typeface="Calibri"/>
                <a:ea typeface="Calibri"/>
                <a:cs typeface="Calibri"/>
                <a:sym typeface="Calibri"/>
              </a:rPr>
              <a:t> </a:t>
            </a:r>
            <a:r>
              <a:rPr lang="en-GB" sz="2100">
                <a:solidFill>
                  <a:srgbClr val="44546A"/>
                </a:solidFill>
                <a:latin typeface="Calibri"/>
                <a:ea typeface="Calibri"/>
                <a:cs typeface="Calibri"/>
                <a:sym typeface="Calibri"/>
              </a:rPr>
              <a:t>and Distinction (D2 or D*2)</a:t>
            </a:r>
            <a:endParaRPr sz="2100">
              <a:solidFill>
                <a:srgbClr val="44546A"/>
              </a:solidFill>
              <a:latin typeface="Calibri"/>
              <a:ea typeface="Calibri"/>
              <a:cs typeface="Calibri"/>
              <a:sym typeface="Calibri"/>
            </a:endParaRPr>
          </a:p>
          <a:p>
            <a:pPr indent="0" lvl="0" marL="0" rtl="0" algn="l">
              <a:lnSpc>
                <a:spcPct val="100000"/>
              </a:lnSpc>
              <a:spcBef>
                <a:spcPts val="0"/>
              </a:spcBef>
              <a:spcAft>
                <a:spcPts val="0"/>
              </a:spcAft>
              <a:buClr>
                <a:srgbClr val="44546A"/>
              </a:buClr>
              <a:buSzPts val="2100"/>
              <a:buFont typeface="Calibri"/>
              <a:buNone/>
            </a:pPr>
            <a:r>
              <a:t/>
            </a:r>
            <a:endParaRPr sz="2100">
              <a:solidFill>
                <a:srgbClr val="44546A"/>
              </a:solidFill>
              <a:latin typeface="Calibri"/>
              <a:ea typeface="Calibri"/>
              <a:cs typeface="Calibri"/>
              <a:sym typeface="Calibri"/>
            </a:endParaRPr>
          </a:p>
          <a:p>
            <a:pPr indent="0" lvl="0" marL="0" rtl="0" algn="ctr">
              <a:lnSpc>
                <a:spcPct val="100000"/>
              </a:lnSpc>
              <a:spcBef>
                <a:spcPts val="0"/>
              </a:spcBef>
              <a:spcAft>
                <a:spcPts val="0"/>
              </a:spcAft>
              <a:buClr>
                <a:srgbClr val="44546A"/>
              </a:buClr>
              <a:buSzPts val="600"/>
              <a:buFont typeface="Calibri"/>
              <a:buNone/>
            </a:pPr>
            <a:r>
              <a:rPr lang="en-GB" sz="600">
                <a:solidFill>
                  <a:srgbClr val="44546A"/>
                </a:solidFill>
                <a:latin typeface="Calibri"/>
                <a:ea typeface="Calibri"/>
                <a:cs typeface="Calibri"/>
                <a:sym typeface="Calibri"/>
              </a:rPr>
              <a:t> </a:t>
            </a:r>
            <a:endParaRPr sz="1400">
              <a:solidFill>
                <a:schemeClr val="dk1"/>
              </a:solidFill>
              <a:latin typeface="Calibri"/>
              <a:ea typeface="Calibri"/>
              <a:cs typeface="Calibri"/>
              <a:sym typeface="Calibri"/>
            </a:endParaRPr>
          </a:p>
        </p:txBody>
      </p:sp>
      <p:grpSp>
        <p:nvGrpSpPr>
          <p:cNvPr id="318" name="Google Shape;318;g2867a2764dd_0_39"/>
          <p:cNvGrpSpPr/>
          <p:nvPr/>
        </p:nvGrpSpPr>
        <p:grpSpPr>
          <a:xfrm>
            <a:off x="203873" y="419367"/>
            <a:ext cx="2642027" cy="4080281"/>
            <a:chOff x="1885130" y="1325989"/>
            <a:chExt cx="3522702" cy="5440374"/>
          </a:xfrm>
        </p:grpSpPr>
        <p:pic>
          <p:nvPicPr>
            <p:cNvPr id="319" name="Google Shape;319;g2867a2764dd_0_39"/>
            <p:cNvPicPr preferRelativeResize="0"/>
            <p:nvPr/>
          </p:nvPicPr>
          <p:blipFill rotWithShape="1">
            <a:blip r:embed="rId3">
              <a:alphaModFix/>
            </a:blip>
            <a:srcRect b="0" l="0" r="0" t="0"/>
            <a:stretch/>
          </p:blipFill>
          <p:spPr>
            <a:xfrm>
              <a:off x="1885130" y="1325989"/>
              <a:ext cx="3522702" cy="5440374"/>
            </a:xfrm>
            <a:prstGeom prst="rect">
              <a:avLst/>
            </a:prstGeom>
            <a:noFill/>
            <a:ln>
              <a:noFill/>
            </a:ln>
          </p:spPr>
        </p:pic>
        <p:sp>
          <p:nvSpPr>
            <p:cNvPr id="320" name="Google Shape;320;g2867a2764dd_0_39"/>
            <p:cNvSpPr/>
            <p:nvPr/>
          </p:nvSpPr>
          <p:spPr>
            <a:xfrm>
              <a:off x="2776451" y="1385673"/>
              <a:ext cx="291000" cy="1477200"/>
            </a:xfrm>
            <a:prstGeom prst="rect">
              <a:avLst/>
            </a:prstGeom>
            <a:solidFill>
              <a:srgbClr val="C4E0B2"/>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321" name="Google Shape;321;g2867a2764dd_0_39"/>
            <p:cNvSpPr/>
            <p:nvPr/>
          </p:nvSpPr>
          <p:spPr>
            <a:xfrm>
              <a:off x="4242262" y="1385673"/>
              <a:ext cx="291000" cy="1477200"/>
            </a:xfrm>
            <a:prstGeom prst="rect">
              <a:avLst/>
            </a:prstGeom>
            <a:solidFill>
              <a:srgbClr val="C4E0B2"/>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322" name="Google Shape;322;g2867a2764dd_0_39"/>
            <p:cNvSpPr/>
            <p:nvPr/>
          </p:nvSpPr>
          <p:spPr>
            <a:xfrm>
              <a:off x="2734887" y="2961988"/>
              <a:ext cx="291000" cy="969900"/>
            </a:xfrm>
            <a:prstGeom prst="rect">
              <a:avLst/>
            </a:prstGeom>
            <a:solidFill>
              <a:srgbClr val="C4E0B2"/>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323" name="Google Shape;323;g2867a2764dd_0_39"/>
            <p:cNvSpPr/>
            <p:nvPr/>
          </p:nvSpPr>
          <p:spPr>
            <a:xfrm>
              <a:off x="4242261" y="2961988"/>
              <a:ext cx="291000" cy="969900"/>
            </a:xfrm>
            <a:prstGeom prst="rect">
              <a:avLst/>
            </a:prstGeom>
            <a:solidFill>
              <a:srgbClr val="C4E0B2"/>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324" name="Google Shape;324;g2867a2764dd_0_39"/>
            <p:cNvSpPr/>
            <p:nvPr/>
          </p:nvSpPr>
          <p:spPr>
            <a:xfrm>
              <a:off x="2768138" y="4080401"/>
              <a:ext cx="291000" cy="443400"/>
            </a:xfrm>
            <a:prstGeom prst="rect">
              <a:avLst/>
            </a:prstGeom>
            <a:solidFill>
              <a:srgbClr val="C4E0B2"/>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325" name="Google Shape;325;g2867a2764dd_0_39"/>
            <p:cNvSpPr/>
            <p:nvPr/>
          </p:nvSpPr>
          <p:spPr>
            <a:xfrm>
              <a:off x="4242261" y="4046177"/>
              <a:ext cx="291000" cy="443400"/>
            </a:xfrm>
            <a:prstGeom prst="rect">
              <a:avLst/>
            </a:prstGeom>
            <a:solidFill>
              <a:srgbClr val="FEE599"/>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326" name="Google Shape;326;g2867a2764dd_0_39"/>
            <p:cNvSpPr/>
            <p:nvPr/>
          </p:nvSpPr>
          <p:spPr>
            <a:xfrm>
              <a:off x="2586500" y="4600059"/>
              <a:ext cx="621000" cy="2166300"/>
            </a:xfrm>
            <a:prstGeom prst="rect">
              <a:avLst/>
            </a:prstGeom>
            <a:solidFill>
              <a:srgbClr val="DABADA"/>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327" name="Google Shape;327;g2867a2764dd_0_39"/>
            <p:cNvSpPr/>
            <p:nvPr/>
          </p:nvSpPr>
          <p:spPr>
            <a:xfrm>
              <a:off x="4085562" y="4600059"/>
              <a:ext cx="621000" cy="2166300"/>
            </a:xfrm>
            <a:prstGeom prst="rect">
              <a:avLst/>
            </a:prstGeom>
            <a:solidFill>
              <a:srgbClr val="DABADA"/>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grpSp>
      <p:pic>
        <p:nvPicPr>
          <p:cNvPr descr="Millthorpe Logo" id="328" name="Google Shape;328;g2867a2764dd_0_39"/>
          <p:cNvPicPr preferRelativeResize="0"/>
          <p:nvPr/>
        </p:nvPicPr>
        <p:blipFill rotWithShape="1">
          <a:blip r:embed="rId4">
            <a:alphaModFix/>
          </a:blip>
          <a:srcRect b="0" l="0" r="0" t="0"/>
          <a:stretch/>
        </p:blipFill>
        <p:spPr>
          <a:xfrm>
            <a:off x="6826550" y="273350"/>
            <a:ext cx="2042175" cy="51345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2" name="Shape 332"/>
        <p:cNvGrpSpPr/>
        <p:nvPr/>
      </p:nvGrpSpPr>
      <p:grpSpPr>
        <a:xfrm>
          <a:off x="0" y="0"/>
          <a:ext cx="0" cy="0"/>
          <a:chOff x="0" y="0"/>
          <a:chExt cx="0" cy="0"/>
        </a:xfrm>
      </p:grpSpPr>
      <p:sp>
        <p:nvSpPr>
          <p:cNvPr id="333" name="Google Shape;333;g3075c05fd85_0_468"/>
          <p:cNvSpPr txBox="1"/>
          <p:nvPr>
            <p:ph type="title"/>
          </p:nvPr>
        </p:nvSpPr>
        <p:spPr>
          <a:xfrm>
            <a:off x="311700" y="614475"/>
            <a:ext cx="8520600" cy="6078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90926"/>
              <a:buNone/>
            </a:pPr>
            <a:r>
              <a:rPr b="1" lang="en-GB" sz="3666"/>
              <a:t>You have told us… we have listened </a:t>
            </a:r>
            <a:endParaRPr b="1" sz="3666"/>
          </a:p>
        </p:txBody>
      </p:sp>
      <p:sp>
        <p:nvSpPr>
          <p:cNvPr id="334" name="Google Shape;334;g3075c05fd85_0_468"/>
          <p:cNvSpPr txBox="1"/>
          <p:nvPr/>
        </p:nvSpPr>
        <p:spPr>
          <a:xfrm>
            <a:off x="471875" y="1124650"/>
            <a:ext cx="4372800" cy="3279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2"/>
              </a:solidFill>
              <a:latin typeface="Roboto"/>
              <a:ea typeface="Roboto"/>
              <a:cs typeface="Roboto"/>
              <a:sym typeface="Roboto"/>
            </a:endParaRPr>
          </a:p>
        </p:txBody>
      </p:sp>
      <p:sp>
        <p:nvSpPr>
          <p:cNvPr id="335" name="Google Shape;335;g3075c05fd85_0_468"/>
          <p:cNvSpPr txBox="1"/>
          <p:nvPr/>
        </p:nvSpPr>
        <p:spPr>
          <a:xfrm>
            <a:off x="408925" y="1266225"/>
            <a:ext cx="7628700" cy="3138000"/>
          </a:xfrm>
          <a:prstGeom prst="rect">
            <a:avLst/>
          </a:prstGeom>
          <a:noFill/>
          <a:ln>
            <a:noFill/>
          </a:ln>
        </p:spPr>
        <p:txBody>
          <a:bodyPr anchorCtr="0" anchor="t" bIns="91425" lIns="91425" spcFirstLastPara="1" rIns="91425" wrap="square" tIns="91425">
            <a:noAutofit/>
          </a:bodyPr>
          <a:lstStyle/>
          <a:p>
            <a:pPr indent="-342900" lvl="0" marL="457200" marR="0" rtl="0" algn="l">
              <a:lnSpc>
                <a:spcPct val="100000"/>
              </a:lnSpc>
              <a:spcBef>
                <a:spcPts val="0"/>
              </a:spcBef>
              <a:spcAft>
                <a:spcPts val="0"/>
              </a:spcAft>
              <a:buClr>
                <a:schemeClr val="dk2"/>
              </a:buClr>
              <a:buSzPts val="1800"/>
              <a:buFont typeface="Roboto"/>
              <a:buChar char="●"/>
            </a:pPr>
            <a:r>
              <a:rPr b="0" i="0" lang="en-GB" sz="1800" u="none" cap="none" strike="noStrike">
                <a:solidFill>
                  <a:schemeClr val="dk2"/>
                </a:solidFill>
                <a:latin typeface="Roboto"/>
                <a:ea typeface="Roboto"/>
                <a:cs typeface="Roboto"/>
                <a:sym typeface="Roboto"/>
              </a:rPr>
              <a:t>A</a:t>
            </a:r>
            <a:r>
              <a:rPr lang="en-GB" sz="1800">
                <a:solidFill>
                  <a:schemeClr val="dk2"/>
                </a:solidFill>
                <a:latin typeface="Roboto"/>
                <a:ea typeface="Roboto"/>
                <a:cs typeface="Roboto"/>
                <a:sym typeface="Roboto"/>
              </a:rPr>
              <a:t>mbitions</a:t>
            </a:r>
            <a:r>
              <a:rPr b="0" i="0" lang="en-GB" sz="1800" u="none" cap="none" strike="noStrike">
                <a:solidFill>
                  <a:schemeClr val="dk2"/>
                </a:solidFill>
                <a:latin typeface="Roboto"/>
                <a:ea typeface="Roboto"/>
                <a:cs typeface="Roboto"/>
                <a:sym typeface="Roboto"/>
              </a:rPr>
              <a:t> </a:t>
            </a:r>
            <a:r>
              <a:rPr lang="en-GB" sz="1800">
                <a:solidFill>
                  <a:schemeClr val="dk2"/>
                </a:solidFill>
                <a:latin typeface="Roboto"/>
                <a:ea typeface="Roboto"/>
                <a:cs typeface="Roboto"/>
                <a:sym typeface="Roboto"/>
              </a:rPr>
              <a:t>Week</a:t>
            </a:r>
            <a:endParaRPr b="0" i="0" sz="1800" u="none" cap="none" strike="noStrike">
              <a:solidFill>
                <a:schemeClr val="dk2"/>
              </a:solidFill>
              <a:latin typeface="Roboto"/>
              <a:ea typeface="Roboto"/>
              <a:cs typeface="Roboto"/>
              <a:sym typeface="Roboto"/>
            </a:endParaRPr>
          </a:p>
          <a:p>
            <a:pPr indent="-342900" lvl="0" marL="457200" marR="0" rtl="0" algn="l">
              <a:lnSpc>
                <a:spcPct val="100000"/>
              </a:lnSpc>
              <a:spcBef>
                <a:spcPts val="0"/>
              </a:spcBef>
              <a:spcAft>
                <a:spcPts val="0"/>
              </a:spcAft>
              <a:buClr>
                <a:schemeClr val="dk2"/>
              </a:buClr>
              <a:buSzPts val="1800"/>
              <a:buFont typeface="Roboto"/>
              <a:buChar char="●"/>
            </a:pPr>
            <a:r>
              <a:rPr b="0" i="0" lang="en-GB" sz="1800" u="none" cap="none" strike="noStrike">
                <a:solidFill>
                  <a:schemeClr val="dk2"/>
                </a:solidFill>
                <a:latin typeface="Roboto"/>
                <a:ea typeface="Roboto"/>
                <a:cs typeface="Roboto"/>
                <a:sym typeface="Roboto"/>
              </a:rPr>
              <a:t>Careers appointments</a:t>
            </a:r>
            <a:endParaRPr b="0" i="0" sz="1800" u="none" cap="none" strike="noStrike">
              <a:solidFill>
                <a:schemeClr val="dk2"/>
              </a:solidFill>
              <a:latin typeface="Roboto"/>
              <a:ea typeface="Roboto"/>
              <a:cs typeface="Roboto"/>
              <a:sym typeface="Roboto"/>
            </a:endParaRPr>
          </a:p>
          <a:p>
            <a:pPr indent="-342900" lvl="0" marL="457200" marR="0" rtl="0" algn="l">
              <a:lnSpc>
                <a:spcPct val="100000"/>
              </a:lnSpc>
              <a:spcBef>
                <a:spcPts val="0"/>
              </a:spcBef>
              <a:spcAft>
                <a:spcPts val="0"/>
              </a:spcAft>
              <a:buClr>
                <a:schemeClr val="dk2"/>
              </a:buClr>
              <a:buSzPts val="1800"/>
              <a:buFont typeface="Roboto"/>
              <a:buChar char="●"/>
            </a:pPr>
            <a:r>
              <a:rPr b="0" i="0" lang="en-GB" sz="1800" u="none" cap="none" strike="noStrike">
                <a:solidFill>
                  <a:schemeClr val="dk2"/>
                </a:solidFill>
                <a:latin typeface="Roboto"/>
                <a:ea typeface="Roboto"/>
                <a:cs typeface="Roboto"/>
                <a:sym typeface="Roboto"/>
              </a:rPr>
              <a:t>Specific feedback for staff</a:t>
            </a:r>
            <a:endParaRPr b="0" i="0" sz="1800" u="none" cap="none" strike="noStrike">
              <a:solidFill>
                <a:schemeClr val="dk2"/>
              </a:solidFill>
              <a:latin typeface="Roboto"/>
              <a:ea typeface="Roboto"/>
              <a:cs typeface="Roboto"/>
              <a:sym typeface="Roboto"/>
            </a:endParaRPr>
          </a:p>
          <a:p>
            <a:pPr indent="-342900" lvl="0" marL="457200" marR="0" rtl="0" algn="l">
              <a:lnSpc>
                <a:spcPct val="100000"/>
              </a:lnSpc>
              <a:spcBef>
                <a:spcPts val="0"/>
              </a:spcBef>
              <a:spcAft>
                <a:spcPts val="0"/>
              </a:spcAft>
              <a:buClr>
                <a:schemeClr val="dk2"/>
              </a:buClr>
              <a:buSzPts val="1800"/>
              <a:buFont typeface="Roboto"/>
              <a:buChar char="●"/>
            </a:pPr>
            <a:r>
              <a:rPr b="0" i="0" lang="en-GB" sz="1800" u="none" cap="none" strike="noStrike">
                <a:solidFill>
                  <a:schemeClr val="dk2"/>
                </a:solidFill>
                <a:latin typeface="Roboto"/>
                <a:ea typeface="Roboto"/>
                <a:cs typeface="Roboto"/>
                <a:sym typeface="Roboto"/>
              </a:rPr>
              <a:t>Subject specific</a:t>
            </a:r>
            <a:endParaRPr b="0" i="0" sz="1800" u="none" cap="none" strike="noStrike">
              <a:solidFill>
                <a:schemeClr val="dk2"/>
              </a:solidFill>
              <a:latin typeface="Roboto"/>
              <a:ea typeface="Roboto"/>
              <a:cs typeface="Roboto"/>
              <a:sym typeface="Roboto"/>
            </a:endParaRPr>
          </a:p>
          <a:p>
            <a:pPr indent="0" lvl="0" marL="0" marR="0" rtl="0" algn="l">
              <a:lnSpc>
                <a:spcPct val="100000"/>
              </a:lnSpc>
              <a:spcBef>
                <a:spcPts val="0"/>
              </a:spcBef>
              <a:spcAft>
                <a:spcPts val="0"/>
              </a:spcAft>
              <a:buClr>
                <a:srgbClr val="000000"/>
              </a:buClr>
              <a:buSzPts val="1800"/>
              <a:buFont typeface="Arial"/>
              <a:buNone/>
            </a:pPr>
            <a:r>
              <a:rPr b="1" i="0" lang="en-GB" sz="1800" u="none" cap="none" strike="noStrike">
                <a:solidFill>
                  <a:schemeClr val="dk2"/>
                </a:solidFill>
                <a:latin typeface="Roboto"/>
                <a:ea typeface="Roboto"/>
                <a:cs typeface="Roboto"/>
                <a:sym typeface="Roboto"/>
              </a:rPr>
              <a:t> </a:t>
            </a:r>
            <a:endParaRPr b="1" i="0" sz="1800" u="none" cap="none" strike="noStrike">
              <a:solidFill>
                <a:schemeClr val="dk2"/>
              </a:solidFill>
              <a:latin typeface="Roboto"/>
              <a:ea typeface="Roboto"/>
              <a:cs typeface="Roboto"/>
              <a:sym typeface="Roboto"/>
            </a:endParaRPr>
          </a:p>
        </p:txBody>
      </p:sp>
      <p:pic>
        <p:nvPicPr>
          <p:cNvPr descr="Millthorpe Logo" id="336" name="Google Shape;336;g3075c05fd85_0_468"/>
          <p:cNvPicPr preferRelativeResize="0"/>
          <p:nvPr/>
        </p:nvPicPr>
        <p:blipFill rotWithShape="1">
          <a:blip r:embed="rId3">
            <a:alphaModFix/>
          </a:blip>
          <a:srcRect b="0" l="0" r="0" t="0"/>
          <a:stretch/>
        </p:blipFill>
        <p:spPr>
          <a:xfrm>
            <a:off x="6826550" y="101025"/>
            <a:ext cx="2042175" cy="513450"/>
          </a:xfrm>
          <a:prstGeom prst="rect">
            <a:avLst/>
          </a:prstGeom>
          <a:noFill/>
          <a:ln>
            <a:noFill/>
          </a:ln>
        </p:spPr>
      </p:pic>
      <p:sp>
        <p:nvSpPr>
          <p:cNvPr id="337" name="Google Shape;337;g3075c05fd85_0_468"/>
          <p:cNvSpPr/>
          <p:nvPr/>
        </p:nvSpPr>
        <p:spPr>
          <a:xfrm>
            <a:off x="4144575" y="1376325"/>
            <a:ext cx="4593000" cy="2119500"/>
          </a:xfrm>
          <a:prstGeom prst="cloudCallout">
            <a:avLst>
              <a:gd fmla="val -20833" name="adj1"/>
              <a:gd fmla="val 62500" name="adj2"/>
            </a:avLst>
          </a:prstGeom>
          <a:solidFill>
            <a:srgbClr val="CCCCC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Roboto"/>
                <a:ea typeface="Roboto"/>
                <a:cs typeface="Roboto"/>
                <a:sym typeface="Roboto"/>
              </a:rPr>
              <a:t>I don’t know how to revise….I am not sure my revision is working. How do I learn quotes?</a:t>
            </a:r>
            <a:endParaRPr b="0" i="0" sz="1400" u="none" cap="none" strike="noStrike">
              <a:solidFill>
                <a:srgbClr val="000000"/>
              </a:solidFill>
              <a:latin typeface="Roboto"/>
              <a:ea typeface="Roboto"/>
              <a:cs typeface="Roboto"/>
              <a:sym typeface="Roboto"/>
            </a:endParaRPr>
          </a:p>
          <a:p>
            <a:pPr indent="0" lvl="0" marL="0" marR="0" rtl="0" algn="ctr">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Roboto"/>
                <a:ea typeface="Roboto"/>
                <a:cs typeface="Roboto"/>
                <a:sym typeface="Roboto"/>
              </a:rPr>
              <a:t>How do i revise Maths? </a:t>
            </a:r>
            <a:endParaRPr b="0" i="0" sz="1400" u="none" cap="none" strike="noStrike">
              <a:solidFill>
                <a:srgbClr val="000000"/>
              </a:solidFill>
              <a:latin typeface="Roboto"/>
              <a:ea typeface="Roboto"/>
              <a:cs typeface="Roboto"/>
              <a:sym typeface="Roboto"/>
            </a:endParaRPr>
          </a:p>
        </p:txBody>
      </p:sp>
      <p:pic>
        <p:nvPicPr>
          <p:cNvPr id="338" name="Google Shape;338;g3075c05fd85_0_468"/>
          <p:cNvPicPr preferRelativeResize="0"/>
          <p:nvPr/>
        </p:nvPicPr>
        <p:blipFill rotWithShape="1">
          <a:blip r:embed="rId4">
            <a:alphaModFix/>
          </a:blip>
          <a:srcRect b="0" l="0" r="0" t="0"/>
          <a:stretch/>
        </p:blipFill>
        <p:spPr>
          <a:xfrm>
            <a:off x="1032198" y="2768350"/>
            <a:ext cx="2511575" cy="1675199"/>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2" name="Shape 342"/>
        <p:cNvGrpSpPr/>
        <p:nvPr/>
      </p:nvGrpSpPr>
      <p:grpSpPr>
        <a:xfrm>
          <a:off x="0" y="0"/>
          <a:ext cx="0" cy="0"/>
          <a:chOff x="0" y="0"/>
          <a:chExt cx="0" cy="0"/>
        </a:xfrm>
      </p:grpSpPr>
      <p:pic>
        <p:nvPicPr>
          <p:cNvPr id="343" name="Google Shape;343;g3803f0118ff_0_486"/>
          <p:cNvPicPr preferRelativeResize="0"/>
          <p:nvPr/>
        </p:nvPicPr>
        <p:blipFill rotWithShape="1">
          <a:blip r:embed="rId3">
            <a:alphaModFix/>
          </a:blip>
          <a:srcRect b="11616" l="30327" r="29998" t="31607"/>
          <a:stretch/>
        </p:blipFill>
        <p:spPr>
          <a:xfrm>
            <a:off x="2596962" y="1354275"/>
            <a:ext cx="3950075" cy="3183625"/>
          </a:xfrm>
          <a:prstGeom prst="rect">
            <a:avLst/>
          </a:prstGeom>
          <a:noFill/>
          <a:ln>
            <a:noFill/>
          </a:ln>
        </p:spPr>
      </p:pic>
      <p:sp>
        <p:nvSpPr>
          <p:cNvPr id="344" name="Google Shape;344;g3803f0118ff_0_486"/>
          <p:cNvSpPr txBox="1"/>
          <p:nvPr/>
        </p:nvSpPr>
        <p:spPr>
          <a:xfrm>
            <a:off x="471875" y="1124650"/>
            <a:ext cx="4372800" cy="3279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2"/>
              </a:solidFill>
              <a:latin typeface="Roboto"/>
              <a:ea typeface="Roboto"/>
              <a:cs typeface="Roboto"/>
              <a:sym typeface="Roboto"/>
            </a:endParaRPr>
          </a:p>
        </p:txBody>
      </p:sp>
      <p:pic>
        <p:nvPicPr>
          <p:cNvPr descr="Millthorpe Logo" id="345" name="Google Shape;345;g3803f0118ff_0_486"/>
          <p:cNvPicPr preferRelativeResize="0"/>
          <p:nvPr/>
        </p:nvPicPr>
        <p:blipFill rotWithShape="1">
          <a:blip r:embed="rId4">
            <a:alphaModFix/>
          </a:blip>
          <a:srcRect b="0" l="0" r="0" t="0"/>
          <a:stretch/>
        </p:blipFill>
        <p:spPr>
          <a:xfrm>
            <a:off x="6826550" y="273350"/>
            <a:ext cx="2042175" cy="513450"/>
          </a:xfrm>
          <a:prstGeom prst="rect">
            <a:avLst/>
          </a:prstGeom>
          <a:noFill/>
          <a:ln>
            <a:noFill/>
          </a:ln>
        </p:spPr>
      </p:pic>
      <p:sp>
        <p:nvSpPr>
          <p:cNvPr id="346" name="Google Shape;346;g3803f0118ff_0_486"/>
          <p:cNvSpPr txBox="1"/>
          <p:nvPr>
            <p:ph idx="4294967295" type="ctrTitle"/>
          </p:nvPr>
        </p:nvSpPr>
        <p:spPr>
          <a:xfrm>
            <a:off x="311688" y="737500"/>
            <a:ext cx="8520600" cy="8967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b="1" lang="en-GB" sz="3800"/>
              <a:t>Exam Rubric and Revision</a:t>
            </a:r>
            <a:endParaRPr b="1" sz="3800"/>
          </a:p>
        </p:txBody>
      </p:sp>
      <p:pic>
        <p:nvPicPr>
          <p:cNvPr id="347" name="Google Shape;347;g3803f0118ff_0_486"/>
          <p:cNvPicPr preferRelativeResize="0"/>
          <p:nvPr/>
        </p:nvPicPr>
        <p:blipFill rotWithShape="1">
          <a:blip r:embed="rId5">
            <a:alphaModFix/>
          </a:blip>
          <a:srcRect b="22896" l="6139" r="58979" t="18816"/>
          <a:stretch/>
        </p:blipFill>
        <p:spPr>
          <a:xfrm>
            <a:off x="146400" y="273350"/>
            <a:ext cx="1114991" cy="104720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1" name="Shape 351"/>
        <p:cNvGrpSpPr/>
        <p:nvPr/>
      </p:nvGrpSpPr>
      <p:grpSpPr>
        <a:xfrm>
          <a:off x="0" y="0"/>
          <a:ext cx="0" cy="0"/>
          <a:chOff x="0" y="0"/>
          <a:chExt cx="0" cy="0"/>
        </a:xfrm>
      </p:grpSpPr>
      <p:sp>
        <p:nvSpPr>
          <p:cNvPr id="352" name="Google Shape;352;g3803f0118ff_0_504"/>
          <p:cNvSpPr txBox="1"/>
          <p:nvPr/>
        </p:nvSpPr>
        <p:spPr>
          <a:xfrm>
            <a:off x="471875" y="1124650"/>
            <a:ext cx="4372800" cy="3279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2"/>
              </a:solidFill>
              <a:latin typeface="Roboto"/>
              <a:ea typeface="Roboto"/>
              <a:cs typeface="Roboto"/>
              <a:sym typeface="Roboto"/>
            </a:endParaRPr>
          </a:p>
        </p:txBody>
      </p:sp>
      <p:pic>
        <p:nvPicPr>
          <p:cNvPr descr="Millthorpe Logo" id="353" name="Google Shape;353;g3803f0118ff_0_504"/>
          <p:cNvPicPr preferRelativeResize="0"/>
          <p:nvPr/>
        </p:nvPicPr>
        <p:blipFill rotWithShape="1">
          <a:blip r:embed="rId3">
            <a:alphaModFix/>
          </a:blip>
          <a:srcRect b="0" l="0" r="0" t="0"/>
          <a:stretch/>
        </p:blipFill>
        <p:spPr>
          <a:xfrm>
            <a:off x="6826550" y="273350"/>
            <a:ext cx="2042175" cy="513450"/>
          </a:xfrm>
          <a:prstGeom prst="rect">
            <a:avLst/>
          </a:prstGeom>
          <a:noFill/>
          <a:ln>
            <a:noFill/>
          </a:ln>
        </p:spPr>
      </p:pic>
      <p:sp>
        <p:nvSpPr>
          <p:cNvPr id="354" name="Google Shape;354;g3803f0118ff_0_504"/>
          <p:cNvSpPr txBox="1"/>
          <p:nvPr/>
        </p:nvSpPr>
        <p:spPr>
          <a:xfrm>
            <a:off x="2656050" y="450175"/>
            <a:ext cx="3831900" cy="427200"/>
          </a:xfrm>
          <a:prstGeom prst="rect">
            <a:avLst/>
          </a:prstGeom>
          <a:solidFill>
            <a:srgbClr val="CFE2F3"/>
          </a:solidFill>
          <a:ln cap="flat" cmpd="sng" w="1905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b="1" lang="en-GB" sz="1600">
                <a:solidFill>
                  <a:srgbClr val="000000"/>
                </a:solidFill>
              </a:rPr>
              <a:t>What </a:t>
            </a:r>
            <a:r>
              <a:rPr b="1" lang="en-GB" sz="1600"/>
              <a:t>is Exam Rubric?</a:t>
            </a:r>
            <a:endParaRPr sz="3120">
              <a:solidFill>
                <a:srgbClr val="000000"/>
              </a:solidFill>
            </a:endParaRPr>
          </a:p>
        </p:txBody>
      </p:sp>
      <p:sp>
        <p:nvSpPr>
          <p:cNvPr id="355" name="Google Shape;355;g3803f0118ff_0_504"/>
          <p:cNvSpPr txBox="1"/>
          <p:nvPr/>
        </p:nvSpPr>
        <p:spPr>
          <a:xfrm>
            <a:off x="272100" y="1036850"/>
            <a:ext cx="8599800" cy="3332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a:solidFill>
                  <a:srgbClr val="1F1F1F"/>
                </a:solidFill>
              </a:rPr>
              <a:t>A rubric is a document which </a:t>
            </a:r>
            <a:r>
              <a:rPr lang="en-GB" u="sng">
                <a:solidFill>
                  <a:srgbClr val="1F1F1F"/>
                </a:solidFill>
              </a:rPr>
              <a:t>makes explicit the criteria by which students’ assessments are marked</a:t>
            </a:r>
            <a:r>
              <a:rPr lang="en-GB">
                <a:solidFill>
                  <a:srgbClr val="1F1F1F"/>
                </a:solidFill>
              </a:rPr>
              <a:t>.</a:t>
            </a:r>
            <a:endParaRPr b="1">
              <a:solidFill>
                <a:srgbClr val="1F1F1F"/>
              </a:solidFill>
            </a:endParaRPr>
          </a:p>
          <a:p>
            <a:pPr indent="0" lvl="0" marL="0" rtl="0" algn="ctr">
              <a:spcBef>
                <a:spcPts val="0"/>
              </a:spcBef>
              <a:spcAft>
                <a:spcPts val="0"/>
              </a:spcAft>
              <a:buNone/>
            </a:pPr>
            <a:r>
              <a:t/>
            </a:r>
            <a:endParaRPr b="1">
              <a:solidFill>
                <a:srgbClr val="1F1F1F"/>
              </a:solidFill>
            </a:endParaRPr>
          </a:p>
          <a:p>
            <a:pPr indent="0" lvl="0" marL="0" rtl="0" algn="ctr">
              <a:spcBef>
                <a:spcPts val="0"/>
              </a:spcBef>
              <a:spcAft>
                <a:spcPts val="0"/>
              </a:spcAft>
              <a:buNone/>
            </a:pPr>
            <a:r>
              <a:rPr b="1" lang="en-GB">
                <a:solidFill>
                  <a:srgbClr val="1F1F1F"/>
                </a:solidFill>
              </a:rPr>
              <a:t>At Millthorpe, we recognise the value of Exam Rubric in supporting each student to understand </a:t>
            </a:r>
            <a:r>
              <a:rPr b="1" lang="en-GB" u="sng">
                <a:solidFill>
                  <a:srgbClr val="1F1F1F"/>
                </a:solidFill>
              </a:rPr>
              <a:t>how</a:t>
            </a:r>
            <a:r>
              <a:rPr b="1" lang="en-GB">
                <a:solidFill>
                  <a:srgbClr val="1F1F1F"/>
                </a:solidFill>
              </a:rPr>
              <a:t> to make the progress necessary to achieve excellence in each subject. </a:t>
            </a:r>
            <a:endParaRPr b="1">
              <a:solidFill>
                <a:srgbClr val="1F1F1F"/>
              </a:solidFill>
            </a:endParaRPr>
          </a:p>
          <a:p>
            <a:pPr indent="0" lvl="0" marL="0" rtl="0" algn="l">
              <a:spcBef>
                <a:spcPts val="0"/>
              </a:spcBef>
              <a:spcAft>
                <a:spcPts val="0"/>
              </a:spcAft>
              <a:buNone/>
            </a:pPr>
            <a:r>
              <a:t/>
            </a:r>
            <a:endParaRPr sz="1200">
              <a:solidFill>
                <a:srgbClr val="1F1F1F"/>
              </a:solidFill>
            </a:endParaRPr>
          </a:p>
          <a:p>
            <a:pPr indent="0" lvl="0" marL="0" rtl="0" algn="l">
              <a:spcBef>
                <a:spcPts val="0"/>
              </a:spcBef>
              <a:spcAft>
                <a:spcPts val="0"/>
              </a:spcAft>
              <a:buNone/>
            </a:pPr>
            <a:r>
              <a:rPr lang="en-GB">
                <a:solidFill>
                  <a:srgbClr val="1F1F1F"/>
                </a:solidFill>
              </a:rPr>
              <a:t>Each department/GCSE subject has written an Exam Rubric guide that is regularly used within, and outside of, lessons to support teaching and learning and includes, as a minimum, the following four key parts:</a:t>
            </a:r>
            <a:endParaRPr>
              <a:solidFill>
                <a:srgbClr val="1F1F1F"/>
              </a:solidFill>
            </a:endParaRPr>
          </a:p>
          <a:p>
            <a:pPr indent="0" lvl="0" marL="0" rtl="0" algn="l">
              <a:spcBef>
                <a:spcPts val="0"/>
              </a:spcBef>
              <a:spcAft>
                <a:spcPts val="0"/>
              </a:spcAft>
              <a:buNone/>
            </a:pPr>
            <a:r>
              <a:t/>
            </a:r>
            <a:endParaRPr>
              <a:solidFill>
                <a:schemeClr val="dk1"/>
              </a:solidFill>
            </a:endParaRPr>
          </a:p>
          <a:p>
            <a:pPr indent="-317500" lvl="0" marL="457200" rtl="0" algn="l">
              <a:lnSpc>
                <a:spcPct val="115000"/>
              </a:lnSpc>
              <a:spcBef>
                <a:spcPts val="0"/>
              </a:spcBef>
              <a:spcAft>
                <a:spcPts val="0"/>
              </a:spcAft>
              <a:buClr>
                <a:srgbClr val="1F1F1F"/>
              </a:buClr>
              <a:buSzPts val="1400"/>
              <a:buChar char="●"/>
            </a:pPr>
            <a:r>
              <a:rPr b="1" lang="en-GB" u="sng">
                <a:solidFill>
                  <a:srgbClr val="1F1F1F"/>
                </a:solidFill>
                <a:highlight>
                  <a:srgbClr val="FFFF00"/>
                </a:highlight>
              </a:rPr>
              <a:t>Description</a:t>
            </a:r>
            <a:r>
              <a:rPr lang="en-GB">
                <a:solidFill>
                  <a:srgbClr val="1F1F1F"/>
                </a:solidFill>
                <a:highlight>
                  <a:srgbClr val="FFFFFF"/>
                </a:highlight>
              </a:rPr>
              <a:t> - Task/Assignment/Exam Overviews for Each Paper, Grade Boundaries.</a:t>
            </a:r>
            <a:endParaRPr>
              <a:solidFill>
                <a:srgbClr val="1F1F1F"/>
              </a:solidFill>
              <a:highlight>
                <a:srgbClr val="FFFFFF"/>
              </a:highlight>
            </a:endParaRPr>
          </a:p>
          <a:p>
            <a:pPr indent="-317500" lvl="0" marL="457200" rtl="0" algn="l">
              <a:lnSpc>
                <a:spcPct val="115000"/>
              </a:lnSpc>
              <a:spcBef>
                <a:spcPts val="0"/>
              </a:spcBef>
              <a:spcAft>
                <a:spcPts val="0"/>
              </a:spcAft>
              <a:buClr>
                <a:srgbClr val="1F1F1F"/>
              </a:buClr>
              <a:buSzPts val="1400"/>
              <a:buChar char="●"/>
            </a:pPr>
            <a:r>
              <a:rPr b="1" lang="en-GB" u="sng">
                <a:solidFill>
                  <a:srgbClr val="1F1F1F"/>
                </a:solidFill>
                <a:highlight>
                  <a:srgbClr val="FFFF00"/>
                </a:highlight>
              </a:rPr>
              <a:t>Criteria</a:t>
            </a:r>
            <a:r>
              <a:rPr lang="en-GB">
                <a:solidFill>
                  <a:srgbClr val="1F1F1F"/>
                </a:solidFill>
                <a:highlight>
                  <a:srgbClr val="FFFFFF"/>
                </a:highlight>
              </a:rPr>
              <a:t> - Assessment Objectives, Mark Schemes, Inserts/Formula Grids, Knowledge Organisers, ‘Top Tips’.</a:t>
            </a:r>
            <a:endParaRPr>
              <a:solidFill>
                <a:srgbClr val="1F1F1F"/>
              </a:solidFill>
              <a:highlight>
                <a:srgbClr val="FFFFFF"/>
              </a:highlight>
            </a:endParaRPr>
          </a:p>
          <a:p>
            <a:pPr indent="-317500" lvl="0" marL="457200" rtl="0" algn="l">
              <a:lnSpc>
                <a:spcPct val="115000"/>
              </a:lnSpc>
              <a:spcBef>
                <a:spcPts val="0"/>
              </a:spcBef>
              <a:spcAft>
                <a:spcPts val="0"/>
              </a:spcAft>
              <a:buClr>
                <a:srgbClr val="1F1F1F"/>
              </a:buClr>
              <a:buSzPts val="1400"/>
              <a:buChar char="●"/>
            </a:pPr>
            <a:r>
              <a:rPr b="1" lang="en-GB" u="sng">
                <a:solidFill>
                  <a:srgbClr val="1F1F1F"/>
                </a:solidFill>
                <a:highlight>
                  <a:srgbClr val="FFFF00"/>
                </a:highlight>
              </a:rPr>
              <a:t>Levels</a:t>
            </a:r>
            <a:r>
              <a:rPr lang="en-GB">
                <a:solidFill>
                  <a:srgbClr val="1F1F1F"/>
                </a:solidFill>
                <a:highlight>
                  <a:srgbClr val="FFFFFF"/>
                </a:highlight>
              </a:rPr>
              <a:t> - Explicit Success Criteria for Each Level or Grade Point.</a:t>
            </a:r>
            <a:endParaRPr>
              <a:solidFill>
                <a:srgbClr val="1F1F1F"/>
              </a:solidFill>
              <a:highlight>
                <a:srgbClr val="FFFFFF"/>
              </a:highlight>
            </a:endParaRPr>
          </a:p>
          <a:p>
            <a:pPr indent="-317500" lvl="0" marL="457200" rtl="0" algn="l">
              <a:lnSpc>
                <a:spcPct val="115000"/>
              </a:lnSpc>
              <a:spcBef>
                <a:spcPts val="0"/>
              </a:spcBef>
              <a:spcAft>
                <a:spcPts val="0"/>
              </a:spcAft>
              <a:buClr>
                <a:srgbClr val="1F1F1F"/>
              </a:buClr>
              <a:buSzPts val="1400"/>
              <a:buChar char="●"/>
            </a:pPr>
            <a:r>
              <a:rPr b="1" lang="en-GB" u="sng">
                <a:solidFill>
                  <a:srgbClr val="1F1F1F"/>
                </a:solidFill>
                <a:highlight>
                  <a:srgbClr val="FFFF00"/>
                </a:highlight>
              </a:rPr>
              <a:t>Standards</a:t>
            </a:r>
            <a:r>
              <a:rPr lang="en-GB">
                <a:solidFill>
                  <a:srgbClr val="1F1F1F"/>
                </a:solidFill>
                <a:highlight>
                  <a:srgbClr val="FFFFFF"/>
                </a:highlight>
              </a:rPr>
              <a:t> - Model examples of Answers at Each Grade Point, including 100% Answers, with Clear Rationale, Key Points from Examiner Reports.</a:t>
            </a:r>
            <a:endParaRPr sz="800">
              <a:solidFill>
                <a:schemeClr val="dk1"/>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55">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55">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55">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55">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55">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55">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55">
                                            <p:txEl>
                                              <p:pRg end="6" st="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55">
                                            <p:txEl>
                                              <p:pRg end="7" st="7"/>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55">
                                            <p:txEl>
                                              <p:pRg end="8" st="8"/>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55">
                                            <p:txEl>
                                              <p:pRg end="9" st="9"/>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9" name="Shape 359"/>
        <p:cNvGrpSpPr/>
        <p:nvPr/>
      </p:nvGrpSpPr>
      <p:grpSpPr>
        <a:xfrm>
          <a:off x="0" y="0"/>
          <a:ext cx="0" cy="0"/>
          <a:chOff x="0" y="0"/>
          <a:chExt cx="0" cy="0"/>
        </a:xfrm>
      </p:grpSpPr>
      <p:pic>
        <p:nvPicPr>
          <p:cNvPr id="360" name="Google Shape;360;g3803f0118ff_0_271"/>
          <p:cNvPicPr preferRelativeResize="0"/>
          <p:nvPr/>
        </p:nvPicPr>
        <p:blipFill rotWithShape="1">
          <a:blip r:embed="rId3">
            <a:alphaModFix/>
          </a:blip>
          <a:srcRect b="8729" l="34519" r="34538" t="13128"/>
          <a:stretch/>
        </p:blipFill>
        <p:spPr>
          <a:xfrm>
            <a:off x="114924" y="1610762"/>
            <a:ext cx="2437200" cy="3462151"/>
          </a:xfrm>
          <a:prstGeom prst="rect">
            <a:avLst/>
          </a:prstGeom>
          <a:noFill/>
          <a:ln cap="flat" cmpd="sng" w="9525">
            <a:solidFill>
              <a:schemeClr val="dk1"/>
            </a:solidFill>
            <a:prstDash val="solid"/>
            <a:round/>
            <a:headEnd len="sm" w="sm" type="none"/>
            <a:tailEnd len="sm" w="sm" type="none"/>
          </a:ln>
        </p:spPr>
      </p:pic>
      <p:sp>
        <p:nvSpPr>
          <p:cNvPr id="361" name="Google Shape;361;g3803f0118ff_0_271"/>
          <p:cNvSpPr txBox="1"/>
          <p:nvPr/>
        </p:nvSpPr>
        <p:spPr>
          <a:xfrm>
            <a:off x="3481838" y="834700"/>
            <a:ext cx="2208000" cy="427200"/>
          </a:xfrm>
          <a:prstGeom prst="rect">
            <a:avLst/>
          </a:prstGeom>
          <a:solidFill>
            <a:srgbClr val="CFE2F3"/>
          </a:solidFill>
          <a:ln cap="flat" cmpd="sng" w="1905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b="1" lang="en-GB" sz="1600"/>
              <a:t>For example . . . </a:t>
            </a:r>
            <a:endParaRPr sz="3120">
              <a:solidFill>
                <a:srgbClr val="000000"/>
              </a:solidFill>
            </a:endParaRPr>
          </a:p>
        </p:txBody>
      </p:sp>
      <p:pic>
        <p:nvPicPr>
          <p:cNvPr id="362" name="Google Shape;362;g3803f0118ff_0_271"/>
          <p:cNvPicPr preferRelativeResize="0"/>
          <p:nvPr/>
        </p:nvPicPr>
        <p:blipFill>
          <a:blip r:embed="rId4">
            <a:alphaModFix/>
          </a:blip>
          <a:stretch>
            <a:fillRect/>
          </a:stretch>
        </p:blipFill>
        <p:spPr>
          <a:xfrm>
            <a:off x="374425" y="1622400"/>
            <a:ext cx="6113515" cy="3438850"/>
          </a:xfrm>
          <a:prstGeom prst="rect">
            <a:avLst/>
          </a:prstGeom>
          <a:noFill/>
          <a:ln cap="flat" cmpd="sng" w="9525">
            <a:solidFill>
              <a:schemeClr val="dk1"/>
            </a:solidFill>
            <a:prstDash val="solid"/>
            <a:round/>
            <a:headEnd len="sm" w="sm" type="none"/>
            <a:tailEnd len="sm" w="sm" type="none"/>
          </a:ln>
        </p:spPr>
      </p:pic>
      <p:pic>
        <p:nvPicPr>
          <p:cNvPr id="363" name="Google Shape;363;g3803f0118ff_0_271"/>
          <p:cNvPicPr preferRelativeResize="0"/>
          <p:nvPr/>
        </p:nvPicPr>
        <p:blipFill rotWithShape="1">
          <a:blip r:embed="rId5">
            <a:alphaModFix/>
          </a:blip>
          <a:srcRect b="10238" l="22502" r="28421" t="25614"/>
          <a:stretch/>
        </p:blipFill>
        <p:spPr>
          <a:xfrm>
            <a:off x="736338" y="1622400"/>
            <a:ext cx="4677230" cy="3438874"/>
          </a:xfrm>
          <a:prstGeom prst="rect">
            <a:avLst/>
          </a:prstGeom>
          <a:noFill/>
          <a:ln cap="flat" cmpd="sng" w="9525">
            <a:solidFill>
              <a:schemeClr val="dk1"/>
            </a:solidFill>
            <a:prstDash val="solid"/>
            <a:round/>
            <a:headEnd len="sm" w="sm" type="none"/>
            <a:tailEnd len="sm" w="sm" type="none"/>
          </a:ln>
        </p:spPr>
      </p:pic>
      <p:pic>
        <p:nvPicPr>
          <p:cNvPr id="364" name="Google Shape;364;g3803f0118ff_0_271"/>
          <p:cNvPicPr preferRelativeResize="0"/>
          <p:nvPr/>
        </p:nvPicPr>
        <p:blipFill>
          <a:blip r:embed="rId6">
            <a:alphaModFix/>
          </a:blip>
          <a:stretch>
            <a:fillRect/>
          </a:stretch>
        </p:blipFill>
        <p:spPr>
          <a:xfrm>
            <a:off x="1165225" y="1622400"/>
            <a:ext cx="6116548" cy="3438900"/>
          </a:xfrm>
          <a:prstGeom prst="rect">
            <a:avLst/>
          </a:prstGeom>
          <a:noFill/>
          <a:ln cap="flat" cmpd="sng" w="9525">
            <a:solidFill>
              <a:schemeClr val="dk1"/>
            </a:solidFill>
            <a:prstDash val="solid"/>
            <a:round/>
            <a:headEnd len="sm" w="sm" type="none"/>
            <a:tailEnd len="sm" w="sm" type="none"/>
          </a:ln>
        </p:spPr>
      </p:pic>
      <p:pic>
        <p:nvPicPr>
          <p:cNvPr id="365" name="Google Shape;365;g3803f0118ff_0_271"/>
          <p:cNvPicPr preferRelativeResize="0"/>
          <p:nvPr/>
        </p:nvPicPr>
        <p:blipFill rotWithShape="1">
          <a:blip r:embed="rId7">
            <a:alphaModFix/>
          </a:blip>
          <a:srcRect b="14734" l="33738" r="35524" t="17211"/>
          <a:stretch/>
        </p:blipFill>
        <p:spPr>
          <a:xfrm>
            <a:off x="1608725" y="1610738"/>
            <a:ext cx="2780050" cy="3462175"/>
          </a:xfrm>
          <a:prstGeom prst="rect">
            <a:avLst/>
          </a:prstGeom>
          <a:noFill/>
          <a:ln cap="flat" cmpd="sng" w="9525">
            <a:solidFill>
              <a:srgbClr val="000000"/>
            </a:solidFill>
            <a:prstDash val="solid"/>
            <a:round/>
            <a:headEnd len="sm" w="sm" type="none"/>
            <a:tailEnd len="sm" w="sm" type="none"/>
          </a:ln>
        </p:spPr>
      </p:pic>
      <p:pic>
        <p:nvPicPr>
          <p:cNvPr id="366" name="Google Shape;366;g3803f0118ff_0_271"/>
          <p:cNvPicPr preferRelativeResize="0"/>
          <p:nvPr/>
        </p:nvPicPr>
        <p:blipFill>
          <a:blip r:embed="rId8">
            <a:alphaModFix/>
          </a:blip>
          <a:stretch>
            <a:fillRect/>
          </a:stretch>
        </p:blipFill>
        <p:spPr>
          <a:xfrm>
            <a:off x="1940563" y="1622402"/>
            <a:ext cx="6116549" cy="3440561"/>
          </a:xfrm>
          <a:prstGeom prst="rect">
            <a:avLst/>
          </a:prstGeom>
          <a:noFill/>
          <a:ln cap="flat" cmpd="sng" w="9525">
            <a:solidFill>
              <a:schemeClr val="dk1"/>
            </a:solidFill>
            <a:prstDash val="solid"/>
            <a:round/>
            <a:headEnd len="sm" w="sm" type="none"/>
            <a:tailEnd len="sm" w="sm" type="none"/>
          </a:ln>
        </p:spPr>
      </p:pic>
      <p:pic>
        <p:nvPicPr>
          <p:cNvPr id="367" name="Google Shape;367;g3803f0118ff_0_271"/>
          <p:cNvPicPr preferRelativeResize="0"/>
          <p:nvPr/>
        </p:nvPicPr>
        <p:blipFill rotWithShape="1">
          <a:blip r:embed="rId9">
            <a:alphaModFix/>
          </a:blip>
          <a:srcRect b="10383" l="15041" r="15802" t="16496"/>
          <a:stretch/>
        </p:blipFill>
        <p:spPr>
          <a:xfrm>
            <a:off x="2431911" y="1622400"/>
            <a:ext cx="5782488" cy="3438874"/>
          </a:xfrm>
          <a:prstGeom prst="rect">
            <a:avLst/>
          </a:prstGeom>
          <a:noFill/>
          <a:ln cap="flat" cmpd="sng" w="9525">
            <a:solidFill>
              <a:schemeClr val="dk1"/>
            </a:solidFill>
            <a:prstDash val="solid"/>
            <a:round/>
            <a:headEnd len="sm" w="sm" type="none"/>
            <a:tailEnd len="sm" w="sm" type="none"/>
          </a:ln>
        </p:spPr>
      </p:pic>
      <p:pic>
        <p:nvPicPr>
          <p:cNvPr id="368" name="Google Shape;368;g3803f0118ff_0_271"/>
          <p:cNvPicPr preferRelativeResize="0"/>
          <p:nvPr/>
        </p:nvPicPr>
        <p:blipFill rotWithShape="1">
          <a:blip r:embed="rId10">
            <a:alphaModFix/>
          </a:blip>
          <a:srcRect b="11426" l="15586" r="16590" t="17161"/>
          <a:stretch/>
        </p:blipFill>
        <p:spPr>
          <a:xfrm>
            <a:off x="2809105" y="1622400"/>
            <a:ext cx="5806795" cy="3438874"/>
          </a:xfrm>
          <a:prstGeom prst="rect">
            <a:avLst/>
          </a:prstGeom>
          <a:noFill/>
          <a:ln cap="flat" cmpd="sng" w="9525">
            <a:solidFill>
              <a:schemeClr val="dk1"/>
            </a:solidFill>
            <a:prstDash val="solid"/>
            <a:round/>
            <a:headEnd len="sm" w="sm" type="none"/>
            <a:tailEnd len="sm" w="sm" type="none"/>
          </a:ln>
        </p:spPr>
      </p:pic>
      <p:pic>
        <p:nvPicPr>
          <p:cNvPr id="369" name="Google Shape;369;g3803f0118ff_0_271"/>
          <p:cNvPicPr preferRelativeResize="0"/>
          <p:nvPr/>
        </p:nvPicPr>
        <p:blipFill rotWithShape="1">
          <a:blip r:embed="rId11">
            <a:alphaModFix/>
          </a:blip>
          <a:srcRect b="9516" l="14897" r="16455" t="19040"/>
          <a:stretch/>
        </p:blipFill>
        <p:spPr>
          <a:xfrm>
            <a:off x="3164050" y="1622412"/>
            <a:ext cx="5874566" cy="3438874"/>
          </a:xfrm>
          <a:prstGeom prst="rect">
            <a:avLst/>
          </a:prstGeom>
          <a:noFill/>
          <a:ln cap="flat" cmpd="sng" w="9525">
            <a:solidFill>
              <a:schemeClr val="dk1"/>
            </a:solidFill>
            <a:prstDash val="solid"/>
            <a:round/>
            <a:headEnd len="sm" w="sm" type="none"/>
            <a:tailEnd len="sm" w="sm" type="none"/>
          </a:ln>
        </p:spPr>
      </p:pic>
      <p:pic>
        <p:nvPicPr>
          <p:cNvPr id="370" name="Google Shape;370;g3803f0118ff_0_271"/>
          <p:cNvPicPr preferRelativeResize="0"/>
          <p:nvPr/>
        </p:nvPicPr>
        <p:blipFill rotWithShape="1">
          <a:blip r:embed="rId12">
            <a:alphaModFix/>
          </a:blip>
          <a:srcRect b="9936" l="32641" r="38466" t="23201"/>
          <a:stretch/>
        </p:blipFill>
        <p:spPr>
          <a:xfrm>
            <a:off x="3760850" y="1622400"/>
            <a:ext cx="2642002" cy="3438874"/>
          </a:xfrm>
          <a:prstGeom prst="rect">
            <a:avLst/>
          </a:prstGeom>
          <a:noFill/>
          <a:ln cap="flat" cmpd="sng" w="9525">
            <a:solidFill>
              <a:schemeClr val="dk1"/>
            </a:solidFill>
            <a:prstDash val="solid"/>
            <a:round/>
            <a:headEnd len="sm" w="sm" type="none"/>
            <a:tailEnd len="sm" w="sm" type="none"/>
          </a:ln>
        </p:spPr>
      </p:pic>
      <p:pic>
        <p:nvPicPr>
          <p:cNvPr id="371" name="Google Shape;371;g3803f0118ff_0_271"/>
          <p:cNvPicPr preferRelativeResize="0"/>
          <p:nvPr/>
        </p:nvPicPr>
        <p:blipFill rotWithShape="1">
          <a:blip r:embed="rId13">
            <a:alphaModFix/>
          </a:blip>
          <a:srcRect b="0" l="12418" r="12687" t="0"/>
          <a:stretch/>
        </p:blipFill>
        <p:spPr>
          <a:xfrm>
            <a:off x="4388775" y="1622400"/>
            <a:ext cx="4677226" cy="3438874"/>
          </a:xfrm>
          <a:prstGeom prst="rect">
            <a:avLst/>
          </a:prstGeom>
          <a:noFill/>
          <a:ln cap="flat" cmpd="sng" w="19050">
            <a:solidFill>
              <a:schemeClr val="dk1"/>
            </a:solidFill>
            <a:prstDash val="solid"/>
            <a:round/>
            <a:headEnd len="sm" w="sm" type="none"/>
            <a:tailEnd len="sm" w="sm" type="none"/>
          </a:ln>
        </p:spPr>
      </p:pic>
      <p:sp>
        <p:nvSpPr>
          <p:cNvPr id="372" name="Google Shape;372;g3803f0118ff_0_271"/>
          <p:cNvSpPr txBox="1"/>
          <p:nvPr>
            <p:ph type="title"/>
          </p:nvPr>
        </p:nvSpPr>
        <p:spPr>
          <a:xfrm>
            <a:off x="114925" y="1054525"/>
            <a:ext cx="1357800" cy="427200"/>
          </a:xfrm>
          <a:prstGeom prst="rect">
            <a:avLst/>
          </a:prstGeom>
          <a:solidFill>
            <a:srgbClr val="FFFF00"/>
          </a:solidFill>
          <a:ln cap="flat" cmpd="sng" w="19050">
            <a:solidFill>
              <a:schemeClr val="dk1"/>
            </a:solidFill>
            <a:prstDash val="solid"/>
            <a:round/>
            <a:headEnd len="sm" w="sm" type="none"/>
            <a:tailEnd len="sm" w="sm" type="none"/>
          </a:ln>
        </p:spPr>
        <p:txBody>
          <a:bodyPr anchorCtr="0" anchor="t" bIns="91425" lIns="91425" spcFirstLastPara="1" rIns="91425" wrap="square" tIns="91425">
            <a:noAutofit/>
          </a:bodyPr>
          <a:lstStyle/>
          <a:p>
            <a:pPr indent="0" lvl="0" marL="0" rtl="0" algn="ctr">
              <a:lnSpc>
                <a:spcPct val="115000"/>
              </a:lnSpc>
              <a:spcBef>
                <a:spcPts val="0"/>
              </a:spcBef>
              <a:spcAft>
                <a:spcPts val="0"/>
              </a:spcAft>
              <a:buSzPts val="1100"/>
              <a:buNone/>
            </a:pPr>
            <a:r>
              <a:rPr b="1" lang="en-GB" sz="1500"/>
              <a:t>Description</a:t>
            </a:r>
            <a:endParaRPr sz="3020"/>
          </a:p>
        </p:txBody>
      </p:sp>
      <p:sp>
        <p:nvSpPr>
          <p:cNvPr id="373" name="Google Shape;373;g3803f0118ff_0_271"/>
          <p:cNvSpPr txBox="1"/>
          <p:nvPr>
            <p:ph type="title"/>
          </p:nvPr>
        </p:nvSpPr>
        <p:spPr>
          <a:xfrm>
            <a:off x="1791450" y="1059475"/>
            <a:ext cx="1357800" cy="427200"/>
          </a:xfrm>
          <a:prstGeom prst="rect">
            <a:avLst/>
          </a:prstGeom>
          <a:solidFill>
            <a:srgbClr val="FFFF00"/>
          </a:solidFill>
          <a:ln cap="flat" cmpd="sng" w="19050">
            <a:solidFill>
              <a:schemeClr val="dk1"/>
            </a:solidFill>
            <a:prstDash val="solid"/>
            <a:round/>
            <a:headEnd len="sm" w="sm" type="none"/>
            <a:tailEnd len="sm" w="sm" type="none"/>
          </a:ln>
        </p:spPr>
        <p:txBody>
          <a:bodyPr anchorCtr="0" anchor="t" bIns="91425" lIns="91425" spcFirstLastPara="1" rIns="91425" wrap="square" tIns="91425">
            <a:noAutofit/>
          </a:bodyPr>
          <a:lstStyle/>
          <a:p>
            <a:pPr indent="0" lvl="0" marL="0" rtl="0" algn="ctr">
              <a:lnSpc>
                <a:spcPct val="115000"/>
              </a:lnSpc>
              <a:spcBef>
                <a:spcPts val="0"/>
              </a:spcBef>
              <a:spcAft>
                <a:spcPts val="0"/>
              </a:spcAft>
              <a:buSzPts val="1100"/>
              <a:buNone/>
            </a:pPr>
            <a:r>
              <a:rPr b="1" lang="en-GB" sz="1500"/>
              <a:t>Criteria</a:t>
            </a:r>
            <a:endParaRPr sz="3020"/>
          </a:p>
        </p:txBody>
      </p:sp>
      <p:sp>
        <p:nvSpPr>
          <p:cNvPr id="374" name="Google Shape;374;g3803f0118ff_0_271"/>
          <p:cNvSpPr txBox="1"/>
          <p:nvPr>
            <p:ph type="title"/>
          </p:nvPr>
        </p:nvSpPr>
        <p:spPr>
          <a:xfrm>
            <a:off x="6022438" y="1065300"/>
            <a:ext cx="1357800" cy="427200"/>
          </a:xfrm>
          <a:prstGeom prst="rect">
            <a:avLst/>
          </a:prstGeom>
          <a:solidFill>
            <a:srgbClr val="FFFF00"/>
          </a:solidFill>
          <a:ln cap="flat" cmpd="sng" w="19050">
            <a:solidFill>
              <a:schemeClr val="dk1"/>
            </a:solidFill>
            <a:prstDash val="solid"/>
            <a:round/>
            <a:headEnd len="sm" w="sm" type="none"/>
            <a:tailEnd len="sm" w="sm" type="none"/>
          </a:ln>
        </p:spPr>
        <p:txBody>
          <a:bodyPr anchorCtr="0" anchor="t" bIns="91425" lIns="91425" spcFirstLastPara="1" rIns="91425" wrap="square" tIns="91425">
            <a:noAutofit/>
          </a:bodyPr>
          <a:lstStyle/>
          <a:p>
            <a:pPr indent="0" lvl="0" marL="0" rtl="0" algn="ctr">
              <a:lnSpc>
                <a:spcPct val="115000"/>
              </a:lnSpc>
              <a:spcBef>
                <a:spcPts val="0"/>
              </a:spcBef>
              <a:spcAft>
                <a:spcPts val="0"/>
              </a:spcAft>
              <a:buSzPts val="1100"/>
              <a:buNone/>
            </a:pPr>
            <a:r>
              <a:rPr b="1" lang="en-GB" sz="1500"/>
              <a:t>Levels</a:t>
            </a:r>
            <a:endParaRPr sz="3020"/>
          </a:p>
        </p:txBody>
      </p:sp>
      <p:sp>
        <p:nvSpPr>
          <p:cNvPr id="375" name="Google Shape;375;g3803f0118ff_0_271"/>
          <p:cNvSpPr txBox="1"/>
          <p:nvPr>
            <p:ph type="title"/>
          </p:nvPr>
        </p:nvSpPr>
        <p:spPr>
          <a:xfrm>
            <a:off x="7708200" y="1065300"/>
            <a:ext cx="1357800" cy="427200"/>
          </a:xfrm>
          <a:prstGeom prst="rect">
            <a:avLst/>
          </a:prstGeom>
          <a:solidFill>
            <a:srgbClr val="FFFF00"/>
          </a:solidFill>
          <a:ln cap="flat" cmpd="sng" w="19050">
            <a:solidFill>
              <a:schemeClr val="dk1"/>
            </a:solidFill>
            <a:prstDash val="solid"/>
            <a:round/>
            <a:headEnd len="sm" w="sm" type="none"/>
            <a:tailEnd len="sm" w="sm" type="none"/>
          </a:ln>
        </p:spPr>
        <p:txBody>
          <a:bodyPr anchorCtr="0" anchor="t" bIns="91425" lIns="91425" spcFirstLastPara="1" rIns="91425" wrap="square" tIns="91425">
            <a:noAutofit/>
          </a:bodyPr>
          <a:lstStyle/>
          <a:p>
            <a:pPr indent="0" lvl="0" marL="0" rtl="0" algn="ctr">
              <a:lnSpc>
                <a:spcPct val="115000"/>
              </a:lnSpc>
              <a:spcBef>
                <a:spcPts val="0"/>
              </a:spcBef>
              <a:spcAft>
                <a:spcPts val="0"/>
              </a:spcAft>
              <a:buSzPts val="1100"/>
              <a:buNone/>
            </a:pPr>
            <a:r>
              <a:rPr b="1" lang="en-GB" sz="1500"/>
              <a:t>Standards</a:t>
            </a:r>
            <a:endParaRPr sz="3020"/>
          </a:p>
        </p:txBody>
      </p:sp>
      <p:sp>
        <p:nvSpPr>
          <p:cNvPr id="376" name="Google Shape;376;g3803f0118ff_0_271"/>
          <p:cNvSpPr txBox="1"/>
          <p:nvPr>
            <p:ph idx="4294967295" type="ctrTitle"/>
          </p:nvPr>
        </p:nvSpPr>
        <p:spPr>
          <a:xfrm>
            <a:off x="2201450" y="108325"/>
            <a:ext cx="4768800" cy="5838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b="1" lang="en-GB" sz="3800">
                <a:solidFill>
                  <a:srgbClr val="0B5394"/>
                </a:solidFill>
              </a:rPr>
              <a:t>Exam Rubric</a:t>
            </a:r>
            <a:endParaRPr b="1" sz="3800">
              <a:solidFill>
                <a:srgbClr val="0B5394"/>
              </a:solidFill>
            </a:endParaRPr>
          </a:p>
        </p:txBody>
      </p:sp>
      <p:pic>
        <p:nvPicPr>
          <p:cNvPr id="377" name="Google Shape;377;g3803f0118ff_0_271"/>
          <p:cNvPicPr preferRelativeResize="0"/>
          <p:nvPr/>
        </p:nvPicPr>
        <p:blipFill rotWithShape="1">
          <a:blip r:embed="rId14">
            <a:alphaModFix/>
          </a:blip>
          <a:srcRect b="22896" l="6139" r="58979" t="18816"/>
          <a:stretch/>
        </p:blipFill>
        <p:spPr>
          <a:xfrm>
            <a:off x="114925" y="108325"/>
            <a:ext cx="828373" cy="778000"/>
          </a:xfrm>
          <a:prstGeom prst="rect">
            <a:avLst/>
          </a:prstGeom>
          <a:noFill/>
          <a:ln>
            <a:noFill/>
          </a:ln>
        </p:spPr>
      </p:pic>
      <p:pic>
        <p:nvPicPr>
          <p:cNvPr descr="Millthorpe Logo" id="378" name="Google Shape;378;g3803f0118ff_0_271"/>
          <p:cNvPicPr preferRelativeResize="0"/>
          <p:nvPr/>
        </p:nvPicPr>
        <p:blipFill rotWithShape="1">
          <a:blip r:embed="rId15">
            <a:alphaModFix/>
          </a:blip>
          <a:srcRect b="0" l="0" r="0" t="0"/>
          <a:stretch/>
        </p:blipFill>
        <p:spPr>
          <a:xfrm>
            <a:off x="7023825" y="76750"/>
            <a:ext cx="2042175" cy="5134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2">
                                  <p:stCondLst>
                                    <p:cond delay="0"/>
                                  </p:stCondLst>
                                  <p:childTnLst>
                                    <p:set>
                                      <p:cBhvr>
                                        <p:cTn dur="1" fill="hold">
                                          <p:stCondLst>
                                            <p:cond delay="0"/>
                                          </p:stCondLst>
                                        </p:cTn>
                                        <p:tgtEl>
                                          <p:spTgt spid="360"/>
                                        </p:tgtEl>
                                        <p:attrNameLst>
                                          <p:attrName>style.visibility</p:attrName>
                                        </p:attrNameLst>
                                      </p:cBhvr>
                                      <p:to>
                                        <p:strVal val="visible"/>
                                      </p:to>
                                    </p:set>
                                    <p:anim calcmode="lin" valueType="num">
                                      <p:cBhvr additive="base">
                                        <p:cTn dur="1000"/>
                                        <p:tgtEl>
                                          <p:spTgt spid="360"/>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2">
                                  <p:stCondLst>
                                    <p:cond delay="0"/>
                                  </p:stCondLst>
                                  <p:childTnLst>
                                    <p:set>
                                      <p:cBhvr>
                                        <p:cTn dur="1" fill="hold">
                                          <p:stCondLst>
                                            <p:cond delay="0"/>
                                          </p:stCondLst>
                                        </p:cTn>
                                        <p:tgtEl>
                                          <p:spTgt spid="362"/>
                                        </p:tgtEl>
                                        <p:attrNameLst>
                                          <p:attrName>style.visibility</p:attrName>
                                        </p:attrNameLst>
                                      </p:cBhvr>
                                      <p:to>
                                        <p:strVal val="visible"/>
                                      </p:to>
                                    </p:set>
                                    <p:anim calcmode="lin" valueType="num">
                                      <p:cBhvr additive="base">
                                        <p:cTn dur="1000"/>
                                        <p:tgtEl>
                                          <p:spTgt spid="362"/>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2">
                                  <p:stCondLst>
                                    <p:cond delay="0"/>
                                  </p:stCondLst>
                                  <p:childTnLst>
                                    <p:set>
                                      <p:cBhvr>
                                        <p:cTn dur="1" fill="hold">
                                          <p:stCondLst>
                                            <p:cond delay="0"/>
                                          </p:stCondLst>
                                        </p:cTn>
                                        <p:tgtEl>
                                          <p:spTgt spid="363"/>
                                        </p:tgtEl>
                                        <p:attrNameLst>
                                          <p:attrName>style.visibility</p:attrName>
                                        </p:attrNameLst>
                                      </p:cBhvr>
                                      <p:to>
                                        <p:strVal val="visible"/>
                                      </p:to>
                                    </p:set>
                                    <p:anim calcmode="lin" valueType="num">
                                      <p:cBhvr additive="base">
                                        <p:cTn dur="1000"/>
                                        <p:tgtEl>
                                          <p:spTgt spid="363"/>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2">
                                  <p:stCondLst>
                                    <p:cond delay="0"/>
                                  </p:stCondLst>
                                  <p:childTnLst>
                                    <p:set>
                                      <p:cBhvr>
                                        <p:cTn dur="1" fill="hold">
                                          <p:stCondLst>
                                            <p:cond delay="0"/>
                                          </p:stCondLst>
                                        </p:cTn>
                                        <p:tgtEl>
                                          <p:spTgt spid="364"/>
                                        </p:tgtEl>
                                        <p:attrNameLst>
                                          <p:attrName>style.visibility</p:attrName>
                                        </p:attrNameLst>
                                      </p:cBhvr>
                                      <p:to>
                                        <p:strVal val="visible"/>
                                      </p:to>
                                    </p:set>
                                    <p:anim calcmode="lin" valueType="num">
                                      <p:cBhvr additive="base">
                                        <p:cTn dur="1000"/>
                                        <p:tgtEl>
                                          <p:spTgt spid="364"/>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2">
                                  <p:stCondLst>
                                    <p:cond delay="0"/>
                                  </p:stCondLst>
                                  <p:childTnLst>
                                    <p:set>
                                      <p:cBhvr>
                                        <p:cTn dur="1" fill="hold">
                                          <p:stCondLst>
                                            <p:cond delay="0"/>
                                          </p:stCondLst>
                                        </p:cTn>
                                        <p:tgtEl>
                                          <p:spTgt spid="365"/>
                                        </p:tgtEl>
                                        <p:attrNameLst>
                                          <p:attrName>style.visibility</p:attrName>
                                        </p:attrNameLst>
                                      </p:cBhvr>
                                      <p:to>
                                        <p:strVal val="visible"/>
                                      </p:to>
                                    </p:set>
                                    <p:anim calcmode="lin" valueType="num">
                                      <p:cBhvr additive="base">
                                        <p:cTn dur="1000"/>
                                        <p:tgtEl>
                                          <p:spTgt spid="365"/>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2">
                                  <p:stCondLst>
                                    <p:cond delay="0"/>
                                  </p:stCondLst>
                                  <p:childTnLst>
                                    <p:set>
                                      <p:cBhvr>
                                        <p:cTn dur="1" fill="hold">
                                          <p:stCondLst>
                                            <p:cond delay="0"/>
                                          </p:stCondLst>
                                        </p:cTn>
                                        <p:tgtEl>
                                          <p:spTgt spid="366"/>
                                        </p:tgtEl>
                                        <p:attrNameLst>
                                          <p:attrName>style.visibility</p:attrName>
                                        </p:attrNameLst>
                                      </p:cBhvr>
                                      <p:to>
                                        <p:strVal val="visible"/>
                                      </p:to>
                                    </p:set>
                                    <p:anim calcmode="lin" valueType="num">
                                      <p:cBhvr additive="base">
                                        <p:cTn dur="1000"/>
                                        <p:tgtEl>
                                          <p:spTgt spid="366"/>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2">
                                  <p:stCondLst>
                                    <p:cond delay="0"/>
                                  </p:stCondLst>
                                  <p:childTnLst>
                                    <p:set>
                                      <p:cBhvr>
                                        <p:cTn dur="1" fill="hold">
                                          <p:stCondLst>
                                            <p:cond delay="0"/>
                                          </p:stCondLst>
                                        </p:cTn>
                                        <p:tgtEl>
                                          <p:spTgt spid="367"/>
                                        </p:tgtEl>
                                        <p:attrNameLst>
                                          <p:attrName>style.visibility</p:attrName>
                                        </p:attrNameLst>
                                      </p:cBhvr>
                                      <p:to>
                                        <p:strVal val="visible"/>
                                      </p:to>
                                    </p:set>
                                    <p:anim calcmode="lin" valueType="num">
                                      <p:cBhvr additive="base">
                                        <p:cTn dur="1000"/>
                                        <p:tgtEl>
                                          <p:spTgt spid="367"/>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2">
                                  <p:stCondLst>
                                    <p:cond delay="0"/>
                                  </p:stCondLst>
                                  <p:childTnLst>
                                    <p:set>
                                      <p:cBhvr>
                                        <p:cTn dur="1" fill="hold">
                                          <p:stCondLst>
                                            <p:cond delay="0"/>
                                          </p:stCondLst>
                                        </p:cTn>
                                        <p:tgtEl>
                                          <p:spTgt spid="368"/>
                                        </p:tgtEl>
                                        <p:attrNameLst>
                                          <p:attrName>style.visibility</p:attrName>
                                        </p:attrNameLst>
                                      </p:cBhvr>
                                      <p:to>
                                        <p:strVal val="visible"/>
                                      </p:to>
                                    </p:set>
                                    <p:anim calcmode="lin" valueType="num">
                                      <p:cBhvr additive="base">
                                        <p:cTn dur="1000"/>
                                        <p:tgtEl>
                                          <p:spTgt spid="368"/>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2">
                                  <p:stCondLst>
                                    <p:cond delay="0"/>
                                  </p:stCondLst>
                                  <p:childTnLst>
                                    <p:set>
                                      <p:cBhvr>
                                        <p:cTn dur="1" fill="hold">
                                          <p:stCondLst>
                                            <p:cond delay="0"/>
                                          </p:stCondLst>
                                        </p:cTn>
                                        <p:tgtEl>
                                          <p:spTgt spid="369"/>
                                        </p:tgtEl>
                                        <p:attrNameLst>
                                          <p:attrName>style.visibility</p:attrName>
                                        </p:attrNameLst>
                                      </p:cBhvr>
                                      <p:to>
                                        <p:strVal val="visible"/>
                                      </p:to>
                                    </p:set>
                                    <p:anim calcmode="lin" valueType="num">
                                      <p:cBhvr additive="base">
                                        <p:cTn dur="1000"/>
                                        <p:tgtEl>
                                          <p:spTgt spid="369"/>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2">
                                  <p:stCondLst>
                                    <p:cond delay="0"/>
                                  </p:stCondLst>
                                  <p:childTnLst>
                                    <p:set>
                                      <p:cBhvr>
                                        <p:cTn dur="1" fill="hold">
                                          <p:stCondLst>
                                            <p:cond delay="0"/>
                                          </p:stCondLst>
                                        </p:cTn>
                                        <p:tgtEl>
                                          <p:spTgt spid="370"/>
                                        </p:tgtEl>
                                        <p:attrNameLst>
                                          <p:attrName>style.visibility</p:attrName>
                                        </p:attrNameLst>
                                      </p:cBhvr>
                                      <p:to>
                                        <p:strVal val="visible"/>
                                      </p:to>
                                    </p:set>
                                    <p:anim calcmode="lin" valueType="num">
                                      <p:cBhvr additive="base">
                                        <p:cTn dur="1000"/>
                                        <p:tgtEl>
                                          <p:spTgt spid="370"/>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2">
                                  <p:stCondLst>
                                    <p:cond delay="0"/>
                                  </p:stCondLst>
                                  <p:childTnLst>
                                    <p:set>
                                      <p:cBhvr>
                                        <p:cTn dur="1" fill="hold">
                                          <p:stCondLst>
                                            <p:cond delay="0"/>
                                          </p:stCondLst>
                                        </p:cTn>
                                        <p:tgtEl>
                                          <p:spTgt spid="371"/>
                                        </p:tgtEl>
                                        <p:attrNameLst>
                                          <p:attrName>style.visibility</p:attrName>
                                        </p:attrNameLst>
                                      </p:cBhvr>
                                      <p:to>
                                        <p:strVal val="visible"/>
                                      </p:to>
                                    </p:set>
                                    <p:anim calcmode="lin" valueType="num">
                                      <p:cBhvr additive="base">
                                        <p:cTn dur="1000"/>
                                        <p:tgtEl>
                                          <p:spTgt spid="371"/>
                                        </p:tgtEl>
                                        <p:attrNameLst>
                                          <p:attrName>ppt_x</p:attrName>
                                        </p:attrNameLst>
                                      </p:cBhvr>
                                      <p:tavLst>
                                        <p:tav fmla="" tm="0">
                                          <p:val>
                                            <p:strVal val="#ppt_x+1"/>
                                          </p:val>
                                        </p:tav>
                                        <p:tav fmla="" tm="100000">
                                          <p:val>
                                            <p:strVal val="#ppt_x"/>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2" name="Shape 382"/>
        <p:cNvGrpSpPr/>
        <p:nvPr/>
      </p:nvGrpSpPr>
      <p:grpSpPr>
        <a:xfrm>
          <a:off x="0" y="0"/>
          <a:ext cx="0" cy="0"/>
          <a:chOff x="0" y="0"/>
          <a:chExt cx="0" cy="0"/>
        </a:xfrm>
      </p:grpSpPr>
      <p:pic>
        <p:nvPicPr>
          <p:cNvPr id="383" name="Google Shape;383;g3803f0118ff_0_292"/>
          <p:cNvPicPr preferRelativeResize="0"/>
          <p:nvPr/>
        </p:nvPicPr>
        <p:blipFill rotWithShape="1">
          <a:blip r:embed="rId3">
            <a:alphaModFix/>
          </a:blip>
          <a:srcRect b="40330" l="3851" r="15236" t="40666"/>
          <a:stretch/>
        </p:blipFill>
        <p:spPr>
          <a:xfrm>
            <a:off x="114925" y="1628375"/>
            <a:ext cx="9029076" cy="1192276"/>
          </a:xfrm>
          <a:prstGeom prst="rect">
            <a:avLst/>
          </a:prstGeom>
          <a:noFill/>
          <a:ln>
            <a:noFill/>
          </a:ln>
        </p:spPr>
      </p:pic>
      <p:sp>
        <p:nvSpPr>
          <p:cNvPr id="384" name="Google Shape;384;g3803f0118ff_0_292"/>
          <p:cNvSpPr txBox="1"/>
          <p:nvPr/>
        </p:nvSpPr>
        <p:spPr>
          <a:xfrm>
            <a:off x="211125" y="1113950"/>
            <a:ext cx="5699700" cy="412200"/>
          </a:xfrm>
          <a:prstGeom prst="rect">
            <a:avLst/>
          </a:prstGeom>
          <a:solidFill>
            <a:srgbClr val="CFE2F3"/>
          </a:solidFill>
          <a:ln cap="flat" cmpd="sng" w="1905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b="1" lang="en-GB" sz="1600"/>
              <a:t>To get the most out of Exam Rubric, at Millthorpe we:</a:t>
            </a:r>
            <a:endParaRPr sz="3120">
              <a:solidFill>
                <a:srgbClr val="000000"/>
              </a:solidFill>
            </a:endParaRPr>
          </a:p>
        </p:txBody>
      </p:sp>
      <p:sp>
        <p:nvSpPr>
          <p:cNvPr id="385" name="Google Shape;385;g3803f0118ff_0_292"/>
          <p:cNvSpPr txBox="1"/>
          <p:nvPr>
            <p:ph type="title"/>
          </p:nvPr>
        </p:nvSpPr>
        <p:spPr>
          <a:xfrm>
            <a:off x="114925" y="2820650"/>
            <a:ext cx="1414200" cy="2214900"/>
          </a:xfrm>
          <a:prstGeom prst="rect">
            <a:avLst/>
          </a:prstGeom>
          <a:solidFill>
            <a:srgbClr val="CFE2F3"/>
          </a:solidFill>
          <a:ln cap="flat" cmpd="sng" w="19050">
            <a:solidFill>
              <a:schemeClr val="dk1"/>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lang="en-GB" sz="1100"/>
              <a:t>Ensure every GCSE student has an Exam Rubric for each subject - these are available either as a paper copy and on each subject’s Google Classroom and the Year 10 and 11 Exam Rubric Google Classroom.</a:t>
            </a:r>
            <a:endParaRPr sz="1100"/>
          </a:p>
        </p:txBody>
      </p:sp>
      <p:sp>
        <p:nvSpPr>
          <p:cNvPr id="386" name="Google Shape;386;g3803f0118ff_0_292"/>
          <p:cNvSpPr txBox="1"/>
          <p:nvPr>
            <p:ph type="title"/>
          </p:nvPr>
        </p:nvSpPr>
        <p:spPr>
          <a:xfrm>
            <a:off x="1873525" y="2820575"/>
            <a:ext cx="1365300" cy="2214900"/>
          </a:xfrm>
          <a:prstGeom prst="rect">
            <a:avLst/>
          </a:prstGeom>
          <a:solidFill>
            <a:srgbClr val="CFE2F3"/>
          </a:solidFill>
          <a:ln cap="flat" cmpd="sng" w="19050">
            <a:solidFill>
              <a:schemeClr val="dk1"/>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lang="en-GB" sz="1250"/>
              <a:t>Value and recognise the importance of this document in helping students to access every available mark in their exams - we know that </a:t>
            </a:r>
            <a:r>
              <a:rPr b="1" lang="en-GB" sz="1250" u="sng"/>
              <a:t>Every Mark Matters</a:t>
            </a:r>
            <a:r>
              <a:rPr lang="en-GB" sz="1250"/>
              <a:t>.</a:t>
            </a:r>
            <a:endParaRPr sz="1250"/>
          </a:p>
        </p:txBody>
      </p:sp>
      <p:sp>
        <p:nvSpPr>
          <p:cNvPr id="387" name="Google Shape;387;g3803f0118ff_0_292"/>
          <p:cNvSpPr txBox="1"/>
          <p:nvPr>
            <p:ph type="title"/>
          </p:nvPr>
        </p:nvSpPr>
        <p:spPr>
          <a:xfrm>
            <a:off x="3806925" y="2820575"/>
            <a:ext cx="1365300" cy="2214900"/>
          </a:xfrm>
          <a:prstGeom prst="rect">
            <a:avLst/>
          </a:prstGeom>
          <a:solidFill>
            <a:srgbClr val="CFE2F3"/>
          </a:solidFill>
          <a:ln cap="flat" cmpd="sng" w="19050">
            <a:solidFill>
              <a:schemeClr val="dk1"/>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lang="en-GB" sz="1150"/>
              <a:t>Direct students to use and make reference to their Exam Rubric during lesson time - for example, practical use of knowledge organisers and using mark schemes for reference.</a:t>
            </a:r>
            <a:endParaRPr sz="1150"/>
          </a:p>
        </p:txBody>
      </p:sp>
      <p:sp>
        <p:nvSpPr>
          <p:cNvPr id="388" name="Google Shape;388;g3803f0118ff_0_292"/>
          <p:cNvSpPr txBox="1"/>
          <p:nvPr>
            <p:ph type="title"/>
          </p:nvPr>
        </p:nvSpPr>
        <p:spPr>
          <a:xfrm>
            <a:off x="5801100" y="2820575"/>
            <a:ext cx="1365300" cy="2214900"/>
          </a:xfrm>
          <a:prstGeom prst="rect">
            <a:avLst/>
          </a:prstGeom>
          <a:solidFill>
            <a:srgbClr val="CFE2F3"/>
          </a:solidFill>
          <a:ln cap="flat" cmpd="sng" w="19050">
            <a:solidFill>
              <a:schemeClr val="dk1"/>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lang="en-GB" sz="1050"/>
              <a:t>Direct students to use and make reference to their Exam Rubric when completing homework tasks - they contain a wealth of information that can help students to be more independent in each subject.</a:t>
            </a:r>
            <a:endParaRPr sz="1050"/>
          </a:p>
        </p:txBody>
      </p:sp>
      <p:sp>
        <p:nvSpPr>
          <p:cNvPr id="389" name="Google Shape;389;g3803f0118ff_0_292"/>
          <p:cNvSpPr txBox="1"/>
          <p:nvPr>
            <p:ph type="title"/>
          </p:nvPr>
        </p:nvSpPr>
        <p:spPr>
          <a:xfrm>
            <a:off x="7700300" y="2820575"/>
            <a:ext cx="1365300" cy="2214900"/>
          </a:xfrm>
          <a:prstGeom prst="rect">
            <a:avLst/>
          </a:prstGeom>
          <a:solidFill>
            <a:srgbClr val="CFE2F3"/>
          </a:solidFill>
          <a:ln cap="flat" cmpd="sng" w="19050">
            <a:solidFill>
              <a:schemeClr val="dk1"/>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lang="en-GB" sz="1050"/>
              <a:t>Direct students to use and make reference to their Exam Rubric when completing revision - they contain lots of information that can help students to complete, for example, the Fab Four Revision Strategies.</a:t>
            </a:r>
            <a:endParaRPr sz="1050"/>
          </a:p>
        </p:txBody>
      </p:sp>
      <p:pic>
        <p:nvPicPr>
          <p:cNvPr descr="Millthorpe Logo" id="390" name="Google Shape;390;g3803f0118ff_0_292"/>
          <p:cNvPicPr preferRelativeResize="0"/>
          <p:nvPr/>
        </p:nvPicPr>
        <p:blipFill rotWithShape="1">
          <a:blip r:embed="rId4">
            <a:alphaModFix/>
          </a:blip>
          <a:srcRect b="0" l="0" r="0" t="0"/>
          <a:stretch/>
        </p:blipFill>
        <p:spPr>
          <a:xfrm>
            <a:off x="6991700" y="100325"/>
            <a:ext cx="2042175" cy="513450"/>
          </a:xfrm>
          <a:prstGeom prst="rect">
            <a:avLst/>
          </a:prstGeom>
          <a:noFill/>
          <a:ln>
            <a:noFill/>
          </a:ln>
        </p:spPr>
      </p:pic>
      <p:sp>
        <p:nvSpPr>
          <p:cNvPr id="391" name="Google Shape;391;g3803f0118ff_0_292"/>
          <p:cNvSpPr txBox="1"/>
          <p:nvPr>
            <p:ph idx="4294967295" type="ctrTitle"/>
          </p:nvPr>
        </p:nvSpPr>
        <p:spPr>
          <a:xfrm>
            <a:off x="2105175" y="281325"/>
            <a:ext cx="4768800" cy="5838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b="1" lang="en-GB" sz="3800">
                <a:solidFill>
                  <a:srgbClr val="0B5394"/>
                </a:solidFill>
              </a:rPr>
              <a:t>Exam Rubric</a:t>
            </a:r>
            <a:endParaRPr b="1" sz="3800">
              <a:solidFill>
                <a:srgbClr val="0B5394"/>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8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8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8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8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8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5" name="Shape 395"/>
        <p:cNvGrpSpPr/>
        <p:nvPr/>
      </p:nvGrpSpPr>
      <p:grpSpPr>
        <a:xfrm>
          <a:off x="0" y="0"/>
          <a:ext cx="0" cy="0"/>
          <a:chOff x="0" y="0"/>
          <a:chExt cx="0" cy="0"/>
        </a:xfrm>
      </p:grpSpPr>
      <p:pic>
        <p:nvPicPr>
          <p:cNvPr id="396" name="Google Shape;396;g3803f0118ff_0_304"/>
          <p:cNvPicPr preferRelativeResize="0"/>
          <p:nvPr/>
        </p:nvPicPr>
        <p:blipFill rotWithShape="1">
          <a:blip r:embed="rId3">
            <a:alphaModFix/>
          </a:blip>
          <a:srcRect b="22896" l="6139" r="58979" t="18816"/>
          <a:stretch/>
        </p:blipFill>
        <p:spPr>
          <a:xfrm>
            <a:off x="114925" y="77450"/>
            <a:ext cx="954775" cy="896725"/>
          </a:xfrm>
          <a:prstGeom prst="rect">
            <a:avLst/>
          </a:prstGeom>
          <a:noFill/>
          <a:ln>
            <a:noFill/>
          </a:ln>
        </p:spPr>
      </p:pic>
      <p:sp>
        <p:nvSpPr>
          <p:cNvPr id="397" name="Google Shape;397;g3803f0118ff_0_304"/>
          <p:cNvSpPr txBox="1"/>
          <p:nvPr/>
        </p:nvSpPr>
        <p:spPr>
          <a:xfrm>
            <a:off x="1912575" y="910375"/>
            <a:ext cx="4923300" cy="662700"/>
          </a:xfrm>
          <a:prstGeom prst="rect">
            <a:avLst/>
          </a:prstGeom>
          <a:solidFill>
            <a:srgbClr val="CFE2F3"/>
          </a:solidFill>
          <a:ln cap="flat" cmpd="sng" w="1905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b="1" lang="en-GB" sz="1600">
                <a:solidFill>
                  <a:srgbClr val="000000"/>
                </a:solidFill>
              </a:rPr>
              <a:t>Wh</a:t>
            </a:r>
            <a:r>
              <a:rPr b="1" lang="en-GB" sz="1600"/>
              <a:t>at is the difference between a Revision Guide and an Exam Rubric?</a:t>
            </a:r>
            <a:endParaRPr sz="3120">
              <a:solidFill>
                <a:srgbClr val="000000"/>
              </a:solidFill>
            </a:endParaRPr>
          </a:p>
        </p:txBody>
      </p:sp>
      <p:pic>
        <p:nvPicPr>
          <p:cNvPr id="398" name="Google Shape;398;g3803f0118ff_0_304"/>
          <p:cNvPicPr preferRelativeResize="0"/>
          <p:nvPr/>
        </p:nvPicPr>
        <p:blipFill>
          <a:blip r:embed="rId4">
            <a:alphaModFix/>
          </a:blip>
          <a:stretch>
            <a:fillRect/>
          </a:stretch>
        </p:blipFill>
        <p:spPr>
          <a:xfrm>
            <a:off x="1264013" y="2098809"/>
            <a:ext cx="1658775" cy="2347167"/>
          </a:xfrm>
          <a:prstGeom prst="rect">
            <a:avLst/>
          </a:prstGeom>
          <a:noFill/>
          <a:ln>
            <a:noFill/>
          </a:ln>
        </p:spPr>
      </p:pic>
      <p:pic>
        <p:nvPicPr>
          <p:cNvPr id="399" name="Google Shape;399;g3803f0118ff_0_304"/>
          <p:cNvPicPr preferRelativeResize="0"/>
          <p:nvPr/>
        </p:nvPicPr>
        <p:blipFill>
          <a:blip r:embed="rId5">
            <a:alphaModFix/>
          </a:blip>
          <a:stretch>
            <a:fillRect/>
          </a:stretch>
        </p:blipFill>
        <p:spPr>
          <a:xfrm>
            <a:off x="2642527" y="1894100"/>
            <a:ext cx="1594700" cy="2225150"/>
          </a:xfrm>
          <a:prstGeom prst="rect">
            <a:avLst/>
          </a:prstGeom>
          <a:noFill/>
          <a:ln>
            <a:noFill/>
          </a:ln>
        </p:spPr>
      </p:pic>
      <p:pic>
        <p:nvPicPr>
          <p:cNvPr id="400" name="Google Shape;400;g3803f0118ff_0_304"/>
          <p:cNvPicPr preferRelativeResize="0"/>
          <p:nvPr/>
        </p:nvPicPr>
        <p:blipFill>
          <a:blip r:embed="rId6">
            <a:alphaModFix/>
          </a:blip>
          <a:stretch>
            <a:fillRect/>
          </a:stretch>
        </p:blipFill>
        <p:spPr>
          <a:xfrm>
            <a:off x="114919" y="1075907"/>
            <a:ext cx="1535675" cy="2174275"/>
          </a:xfrm>
          <a:prstGeom prst="rect">
            <a:avLst/>
          </a:prstGeom>
          <a:noFill/>
          <a:ln>
            <a:noFill/>
          </a:ln>
        </p:spPr>
      </p:pic>
      <p:sp>
        <p:nvSpPr>
          <p:cNvPr id="401" name="Google Shape;401;g3803f0118ff_0_304"/>
          <p:cNvSpPr txBox="1"/>
          <p:nvPr/>
        </p:nvSpPr>
        <p:spPr>
          <a:xfrm>
            <a:off x="510150" y="4515475"/>
            <a:ext cx="3480900" cy="440400"/>
          </a:xfrm>
          <a:prstGeom prst="rect">
            <a:avLst/>
          </a:prstGeom>
          <a:solidFill>
            <a:srgbClr val="CFE2F3"/>
          </a:solidFill>
          <a:ln cap="flat" cmpd="sng" w="1905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b="1" lang="en-GB" sz="1600"/>
              <a:t>Made for ANYONE / EVERYONE</a:t>
            </a:r>
            <a:endParaRPr sz="3120">
              <a:solidFill>
                <a:srgbClr val="000000"/>
              </a:solidFill>
            </a:endParaRPr>
          </a:p>
        </p:txBody>
      </p:sp>
      <p:pic>
        <p:nvPicPr>
          <p:cNvPr id="402" name="Google Shape;402;g3803f0118ff_0_304"/>
          <p:cNvPicPr preferRelativeResize="0"/>
          <p:nvPr/>
        </p:nvPicPr>
        <p:blipFill rotWithShape="1">
          <a:blip r:embed="rId7">
            <a:alphaModFix/>
          </a:blip>
          <a:srcRect b="20474" l="37470" r="37478" t="17633"/>
          <a:stretch/>
        </p:blipFill>
        <p:spPr>
          <a:xfrm>
            <a:off x="7097850" y="1075900"/>
            <a:ext cx="1941600" cy="2698450"/>
          </a:xfrm>
          <a:prstGeom prst="rect">
            <a:avLst/>
          </a:prstGeom>
          <a:noFill/>
          <a:ln cap="flat" cmpd="sng" w="9525">
            <a:solidFill>
              <a:srgbClr val="000000"/>
            </a:solidFill>
            <a:prstDash val="solid"/>
            <a:round/>
            <a:headEnd len="sm" w="sm" type="none"/>
            <a:tailEnd len="sm" w="sm" type="none"/>
          </a:ln>
        </p:spPr>
      </p:pic>
      <p:pic>
        <p:nvPicPr>
          <p:cNvPr id="403" name="Google Shape;403;g3803f0118ff_0_304"/>
          <p:cNvPicPr preferRelativeResize="0"/>
          <p:nvPr/>
        </p:nvPicPr>
        <p:blipFill rotWithShape="1">
          <a:blip r:embed="rId8">
            <a:alphaModFix/>
          </a:blip>
          <a:srcRect b="19476" l="28845" r="14906" t="24975"/>
          <a:stretch/>
        </p:blipFill>
        <p:spPr>
          <a:xfrm>
            <a:off x="4237237" y="2098812"/>
            <a:ext cx="2750376" cy="1527825"/>
          </a:xfrm>
          <a:prstGeom prst="rect">
            <a:avLst/>
          </a:prstGeom>
          <a:noFill/>
          <a:ln>
            <a:noFill/>
          </a:ln>
        </p:spPr>
      </p:pic>
      <p:pic>
        <p:nvPicPr>
          <p:cNvPr id="404" name="Google Shape;404;g3803f0118ff_0_304"/>
          <p:cNvPicPr preferRelativeResize="0"/>
          <p:nvPr/>
        </p:nvPicPr>
        <p:blipFill>
          <a:blip r:embed="rId9">
            <a:alphaModFix/>
          </a:blip>
          <a:stretch>
            <a:fillRect/>
          </a:stretch>
        </p:blipFill>
        <p:spPr>
          <a:xfrm>
            <a:off x="5414400" y="3250175"/>
            <a:ext cx="3258624" cy="1832976"/>
          </a:xfrm>
          <a:prstGeom prst="rect">
            <a:avLst/>
          </a:prstGeom>
          <a:noFill/>
          <a:ln cap="flat" cmpd="sng" w="9525">
            <a:solidFill>
              <a:schemeClr val="dk1"/>
            </a:solidFill>
            <a:prstDash val="solid"/>
            <a:round/>
            <a:headEnd len="sm" w="sm" type="none"/>
            <a:tailEnd len="sm" w="sm" type="none"/>
          </a:ln>
        </p:spPr>
      </p:pic>
      <p:sp>
        <p:nvSpPr>
          <p:cNvPr id="405" name="Google Shape;405;g3803f0118ff_0_304"/>
          <p:cNvSpPr txBox="1"/>
          <p:nvPr/>
        </p:nvSpPr>
        <p:spPr>
          <a:xfrm>
            <a:off x="5047950" y="2786475"/>
            <a:ext cx="3991500" cy="440400"/>
          </a:xfrm>
          <a:prstGeom prst="rect">
            <a:avLst/>
          </a:prstGeom>
          <a:solidFill>
            <a:srgbClr val="CFE2F3"/>
          </a:solidFill>
          <a:ln cap="flat" cmpd="sng" w="1905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b="1" lang="en-GB" sz="1600"/>
              <a:t>Made for YOU by YOUR teachers</a:t>
            </a:r>
            <a:endParaRPr sz="3120">
              <a:solidFill>
                <a:srgbClr val="000000"/>
              </a:solidFill>
            </a:endParaRPr>
          </a:p>
        </p:txBody>
      </p:sp>
      <p:pic>
        <p:nvPicPr>
          <p:cNvPr descr="Millthorpe Logo" id="406" name="Google Shape;406;g3803f0118ff_0_304"/>
          <p:cNvPicPr preferRelativeResize="0"/>
          <p:nvPr/>
        </p:nvPicPr>
        <p:blipFill rotWithShape="1">
          <a:blip r:embed="rId10">
            <a:alphaModFix/>
          </a:blip>
          <a:srcRect b="0" l="0" r="0" t="0"/>
          <a:stretch/>
        </p:blipFill>
        <p:spPr>
          <a:xfrm>
            <a:off x="6987625" y="116050"/>
            <a:ext cx="2042175" cy="5134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400"/>
                                        </p:tgtEl>
                                        <p:attrNameLst>
                                          <p:attrName>style.visibility</p:attrName>
                                        </p:attrNameLst>
                                      </p:cBhvr>
                                      <p:to>
                                        <p:strVal val="visible"/>
                                      </p:to>
                                    </p:set>
                                    <p:anim calcmode="lin" valueType="num">
                                      <p:cBhvr additive="base">
                                        <p:cTn dur="1000"/>
                                        <p:tgtEl>
                                          <p:spTgt spid="400"/>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398"/>
                                        </p:tgtEl>
                                        <p:attrNameLst>
                                          <p:attrName>style.visibility</p:attrName>
                                        </p:attrNameLst>
                                      </p:cBhvr>
                                      <p:to>
                                        <p:strVal val="visible"/>
                                      </p:to>
                                    </p:set>
                                    <p:anim calcmode="lin" valueType="num">
                                      <p:cBhvr additive="base">
                                        <p:cTn dur="1000"/>
                                        <p:tgtEl>
                                          <p:spTgt spid="398"/>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399"/>
                                        </p:tgtEl>
                                        <p:attrNameLst>
                                          <p:attrName>style.visibility</p:attrName>
                                        </p:attrNameLst>
                                      </p:cBhvr>
                                      <p:to>
                                        <p:strVal val="visible"/>
                                      </p:to>
                                    </p:set>
                                    <p:anim calcmode="lin" valueType="num">
                                      <p:cBhvr additive="base">
                                        <p:cTn dur="1000"/>
                                        <p:tgtEl>
                                          <p:spTgt spid="399"/>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1">
                                  <p:stCondLst>
                                    <p:cond delay="0"/>
                                  </p:stCondLst>
                                  <p:childTnLst>
                                    <p:set>
                                      <p:cBhvr>
                                        <p:cTn dur="1" fill="hold">
                                          <p:stCondLst>
                                            <p:cond delay="0"/>
                                          </p:stCondLst>
                                        </p:cTn>
                                        <p:tgtEl>
                                          <p:spTgt spid="403"/>
                                        </p:tgtEl>
                                        <p:attrNameLst>
                                          <p:attrName>style.visibility</p:attrName>
                                        </p:attrNameLst>
                                      </p:cBhvr>
                                      <p:to>
                                        <p:strVal val="visible"/>
                                      </p:to>
                                    </p:set>
                                    <p:anim calcmode="lin" valueType="num">
                                      <p:cBhvr additive="base">
                                        <p:cTn dur="1000"/>
                                        <p:tgtEl>
                                          <p:spTgt spid="403"/>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1">
                                  <p:stCondLst>
                                    <p:cond delay="0"/>
                                  </p:stCondLst>
                                  <p:childTnLst>
                                    <p:set>
                                      <p:cBhvr>
                                        <p:cTn dur="1" fill="hold">
                                          <p:stCondLst>
                                            <p:cond delay="0"/>
                                          </p:stCondLst>
                                        </p:cTn>
                                        <p:tgtEl>
                                          <p:spTgt spid="404"/>
                                        </p:tgtEl>
                                        <p:attrNameLst>
                                          <p:attrName>style.visibility</p:attrName>
                                        </p:attrNameLst>
                                      </p:cBhvr>
                                      <p:to>
                                        <p:strVal val="visible"/>
                                      </p:to>
                                    </p:set>
                                    <p:anim calcmode="lin" valueType="num">
                                      <p:cBhvr additive="base">
                                        <p:cTn dur="1000"/>
                                        <p:tgtEl>
                                          <p:spTgt spid="404"/>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1">
                                  <p:stCondLst>
                                    <p:cond delay="0"/>
                                  </p:stCondLst>
                                  <p:childTnLst>
                                    <p:set>
                                      <p:cBhvr>
                                        <p:cTn dur="1" fill="hold">
                                          <p:stCondLst>
                                            <p:cond delay="0"/>
                                          </p:stCondLst>
                                        </p:cTn>
                                        <p:tgtEl>
                                          <p:spTgt spid="402"/>
                                        </p:tgtEl>
                                        <p:attrNameLst>
                                          <p:attrName>style.visibility</p:attrName>
                                        </p:attrNameLst>
                                      </p:cBhvr>
                                      <p:to>
                                        <p:strVal val="visible"/>
                                      </p:to>
                                    </p:set>
                                    <p:anim calcmode="lin" valueType="num">
                                      <p:cBhvr additive="base">
                                        <p:cTn dur="1000"/>
                                        <p:tgtEl>
                                          <p:spTgt spid="402"/>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0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0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0" name="Shape 410"/>
        <p:cNvGrpSpPr/>
        <p:nvPr/>
      </p:nvGrpSpPr>
      <p:grpSpPr>
        <a:xfrm>
          <a:off x="0" y="0"/>
          <a:ext cx="0" cy="0"/>
          <a:chOff x="0" y="0"/>
          <a:chExt cx="0" cy="0"/>
        </a:xfrm>
      </p:grpSpPr>
      <p:sp>
        <p:nvSpPr>
          <p:cNvPr id="411" name="Google Shape;411;g3803f0118ff_0_510"/>
          <p:cNvSpPr txBox="1"/>
          <p:nvPr/>
        </p:nvSpPr>
        <p:spPr>
          <a:xfrm>
            <a:off x="471875" y="1124650"/>
            <a:ext cx="4372800" cy="3279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2"/>
              </a:solidFill>
              <a:latin typeface="Roboto"/>
              <a:ea typeface="Roboto"/>
              <a:cs typeface="Roboto"/>
              <a:sym typeface="Roboto"/>
            </a:endParaRPr>
          </a:p>
        </p:txBody>
      </p:sp>
      <p:pic>
        <p:nvPicPr>
          <p:cNvPr descr="Millthorpe Logo" id="412" name="Google Shape;412;g3803f0118ff_0_510"/>
          <p:cNvPicPr preferRelativeResize="0"/>
          <p:nvPr/>
        </p:nvPicPr>
        <p:blipFill rotWithShape="1">
          <a:blip r:embed="rId3">
            <a:alphaModFix/>
          </a:blip>
          <a:srcRect b="0" l="0" r="0" t="0"/>
          <a:stretch/>
        </p:blipFill>
        <p:spPr>
          <a:xfrm>
            <a:off x="6826550" y="273350"/>
            <a:ext cx="2042175" cy="513450"/>
          </a:xfrm>
          <a:prstGeom prst="rect">
            <a:avLst/>
          </a:prstGeom>
          <a:noFill/>
          <a:ln>
            <a:noFill/>
          </a:ln>
        </p:spPr>
      </p:pic>
      <p:pic>
        <p:nvPicPr>
          <p:cNvPr id="413" name="Google Shape;413;g3803f0118ff_0_510"/>
          <p:cNvPicPr preferRelativeResize="0"/>
          <p:nvPr/>
        </p:nvPicPr>
        <p:blipFill>
          <a:blip r:embed="rId4">
            <a:alphaModFix/>
          </a:blip>
          <a:stretch>
            <a:fillRect/>
          </a:stretch>
        </p:blipFill>
        <p:spPr>
          <a:xfrm>
            <a:off x="715700" y="1566536"/>
            <a:ext cx="3582475" cy="2010427"/>
          </a:xfrm>
          <a:prstGeom prst="rect">
            <a:avLst/>
          </a:prstGeom>
          <a:noFill/>
          <a:ln>
            <a:noFill/>
          </a:ln>
        </p:spPr>
      </p:pic>
      <p:pic>
        <p:nvPicPr>
          <p:cNvPr id="414" name="Google Shape;414;g3803f0118ff_0_510"/>
          <p:cNvPicPr preferRelativeResize="0"/>
          <p:nvPr/>
        </p:nvPicPr>
        <p:blipFill rotWithShape="1">
          <a:blip r:embed="rId5">
            <a:alphaModFix/>
          </a:blip>
          <a:srcRect b="69197" l="0" r="28597" t="0"/>
          <a:stretch/>
        </p:blipFill>
        <p:spPr>
          <a:xfrm>
            <a:off x="4658501" y="1936037"/>
            <a:ext cx="3933650" cy="1271425"/>
          </a:xfrm>
          <a:prstGeom prst="rect">
            <a:avLst/>
          </a:prstGeom>
          <a:noFill/>
          <a:ln>
            <a:noFill/>
          </a:ln>
        </p:spPr>
      </p:pic>
      <p:sp>
        <p:nvSpPr>
          <p:cNvPr id="415" name="Google Shape;415;g3803f0118ff_0_510"/>
          <p:cNvSpPr txBox="1"/>
          <p:nvPr/>
        </p:nvSpPr>
        <p:spPr>
          <a:xfrm>
            <a:off x="256225" y="548625"/>
            <a:ext cx="5028900" cy="393000"/>
          </a:xfrm>
          <a:prstGeom prst="rect">
            <a:avLst/>
          </a:prstGeom>
          <a:solidFill>
            <a:srgbClr val="FFFF00"/>
          </a:solid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rPr b="1" lang="en-GB" sz="1500">
                <a:latin typeface="Roboto"/>
                <a:ea typeface="Roboto"/>
                <a:cs typeface="Roboto"/>
                <a:sym typeface="Roboto"/>
              </a:rPr>
              <a:t>However, just </a:t>
            </a:r>
            <a:r>
              <a:rPr b="1" lang="en-GB" sz="1500">
                <a:latin typeface="Roboto"/>
                <a:ea typeface="Roboto"/>
                <a:cs typeface="Roboto"/>
                <a:sym typeface="Roboto"/>
              </a:rPr>
              <a:t>having</a:t>
            </a:r>
            <a:r>
              <a:rPr b="1" lang="en-GB" sz="1500">
                <a:latin typeface="Roboto"/>
                <a:ea typeface="Roboto"/>
                <a:cs typeface="Roboto"/>
                <a:sym typeface="Roboto"/>
              </a:rPr>
              <a:t> the Exam Rubric is not enough . . . </a:t>
            </a:r>
            <a:endParaRPr b="1" i="0" sz="1500" u="none" cap="none" strike="noStrike">
              <a:latin typeface="Roboto"/>
              <a:ea typeface="Roboto"/>
              <a:cs typeface="Roboto"/>
              <a:sym typeface="Roboto"/>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9" name="Shape 419"/>
        <p:cNvGrpSpPr/>
        <p:nvPr/>
      </p:nvGrpSpPr>
      <p:grpSpPr>
        <a:xfrm>
          <a:off x="0" y="0"/>
          <a:ext cx="0" cy="0"/>
          <a:chOff x="0" y="0"/>
          <a:chExt cx="0" cy="0"/>
        </a:xfrm>
      </p:grpSpPr>
      <p:sp>
        <p:nvSpPr>
          <p:cNvPr id="420" name="Google Shape;420;g3803f0118ff_0_516"/>
          <p:cNvSpPr txBox="1"/>
          <p:nvPr/>
        </p:nvSpPr>
        <p:spPr>
          <a:xfrm>
            <a:off x="471875" y="1124650"/>
            <a:ext cx="4372800" cy="3279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2"/>
              </a:solidFill>
              <a:latin typeface="Roboto"/>
              <a:ea typeface="Roboto"/>
              <a:cs typeface="Roboto"/>
              <a:sym typeface="Roboto"/>
            </a:endParaRPr>
          </a:p>
        </p:txBody>
      </p:sp>
      <p:pic>
        <p:nvPicPr>
          <p:cNvPr descr="Millthorpe Logo" id="421" name="Google Shape;421;g3803f0118ff_0_516"/>
          <p:cNvPicPr preferRelativeResize="0"/>
          <p:nvPr/>
        </p:nvPicPr>
        <p:blipFill rotWithShape="1">
          <a:blip r:embed="rId3">
            <a:alphaModFix/>
          </a:blip>
          <a:srcRect b="0" l="0" r="0" t="0"/>
          <a:stretch/>
        </p:blipFill>
        <p:spPr>
          <a:xfrm>
            <a:off x="6826550" y="273350"/>
            <a:ext cx="2042175" cy="513450"/>
          </a:xfrm>
          <a:prstGeom prst="rect">
            <a:avLst/>
          </a:prstGeom>
          <a:noFill/>
          <a:ln>
            <a:noFill/>
          </a:ln>
        </p:spPr>
      </p:pic>
      <p:pic>
        <p:nvPicPr>
          <p:cNvPr id="422" name="Google Shape;422;g3803f0118ff_0_516"/>
          <p:cNvPicPr preferRelativeResize="0"/>
          <p:nvPr/>
        </p:nvPicPr>
        <p:blipFill rotWithShape="1">
          <a:blip r:embed="rId4">
            <a:alphaModFix/>
          </a:blip>
          <a:srcRect b="22896" l="6139" r="58979" t="18816"/>
          <a:stretch/>
        </p:blipFill>
        <p:spPr>
          <a:xfrm>
            <a:off x="114925" y="77450"/>
            <a:ext cx="836700" cy="785825"/>
          </a:xfrm>
          <a:prstGeom prst="rect">
            <a:avLst/>
          </a:prstGeom>
          <a:noFill/>
          <a:ln>
            <a:noFill/>
          </a:ln>
        </p:spPr>
      </p:pic>
      <p:sp>
        <p:nvSpPr>
          <p:cNvPr id="423" name="Google Shape;423;g3803f0118ff_0_516"/>
          <p:cNvSpPr txBox="1"/>
          <p:nvPr/>
        </p:nvSpPr>
        <p:spPr>
          <a:xfrm>
            <a:off x="426125" y="884725"/>
            <a:ext cx="5049600" cy="1563900"/>
          </a:xfrm>
          <a:prstGeom prst="rect">
            <a:avLst/>
          </a:prstGeom>
          <a:noFill/>
          <a:ln>
            <a:noFill/>
          </a:ln>
        </p:spPr>
        <p:txBody>
          <a:bodyPr anchorCtr="0" anchor="t" bIns="91425" lIns="91425" spcFirstLastPara="1" rIns="91425" wrap="square" tIns="91425">
            <a:noAutofit/>
          </a:bodyPr>
          <a:lstStyle/>
          <a:p>
            <a:pPr indent="0" lvl="0" marL="0" rtl="0" algn="l">
              <a:lnSpc>
                <a:spcPct val="90000"/>
              </a:lnSpc>
              <a:spcBef>
                <a:spcPts val="0"/>
              </a:spcBef>
              <a:spcAft>
                <a:spcPts val="0"/>
              </a:spcAft>
              <a:buNone/>
            </a:pPr>
            <a:r>
              <a:rPr lang="en-GB" sz="1800">
                <a:highlight>
                  <a:srgbClr val="FFFFFF"/>
                </a:highlight>
                <a:latin typeface="Calibri"/>
                <a:ea typeface="Calibri"/>
                <a:cs typeface="Calibri"/>
                <a:sym typeface="Calibri"/>
              </a:rPr>
              <a:t>The word revision literally means to</a:t>
            </a:r>
            <a:r>
              <a:rPr b="1" lang="en-GB" sz="1800">
                <a:highlight>
                  <a:srgbClr val="FFFFFF"/>
                </a:highlight>
                <a:latin typeface="Calibri"/>
                <a:ea typeface="Calibri"/>
                <a:cs typeface="Calibri"/>
                <a:sym typeface="Calibri"/>
              </a:rPr>
              <a:t> 'see again'. </a:t>
            </a:r>
            <a:r>
              <a:rPr lang="en-GB" sz="1800">
                <a:highlight>
                  <a:srgbClr val="FFFFFF"/>
                </a:highlight>
                <a:latin typeface="Calibri"/>
                <a:ea typeface="Calibri"/>
                <a:cs typeface="Calibri"/>
                <a:sym typeface="Calibri"/>
              </a:rPr>
              <a:t>Revision helps you to remember the important facts, figures, topics and methods that you studied in the past so that you are able to recall these in the future, typically in an exam.</a:t>
            </a:r>
            <a:endParaRPr sz="1700">
              <a:solidFill>
                <a:srgbClr val="000000"/>
              </a:solidFill>
              <a:latin typeface="Calibri"/>
              <a:ea typeface="Calibri"/>
              <a:cs typeface="Calibri"/>
              <a:sym typeface="Calibri"/>
            </a:endParaRPr>
          </a:p>
          <a:p>
            <a:pPr indent="0" lvl="0" marL="0" rtl="0" algn="l">
              <a:lnSpc>
                <a:spcPct val="90000"/>
              </a:lnSpc>
              <a:spcBef>
                <a:spcPts val="0"/>
              </a:spcBef>
              <a:spcAft>
                <a:spcPts val="0"/>
              </a:spcAft>
              <a:buNone/>
            </a:pPr>
            <a:r>
              <a:t/>
            </a:r>
            <a:endParaRPr sz="1700">
              <a:solidFill>
                <a:srgbClr val="000000"/>
              </a:solidFill>
              <a:latin typeface="Calibri"/>
              <a:ea typeface="Calibri"/>
              <a:cs typeface="Calibri"/>
              <a:sym typeface="Calibri"/>
            </a:endParaRPr>
          </a:p>
        </p:txBody>
      </p:sp>
      <p:sp>
        <p:nvSpPr>
          <p:cNvPr id="424" name="Google Shape;424;g3803f0118ff_0_516"/>
          <p:cNvSpPr txBox="1"/>
          <p:nvPr/>
        </p:nvSpPr>
        <p:spPr>
          <a:xfrm>
            <a:off x="426125" y="2399325"/>
            <a:ext cx="5411400" cy="1971600"/>
          </a:xfrm>
          <a:prstGeom prst="rect">
            <a:avLst/>
          </a:prstGeom>
          <a:noFill/>
          <a:ln>
            <a:noFill/>
          </a:ln>
        </p:spPr>
        <p:txBody>
          <a:bodyPr anchorCtr="0" anchor="t" bIns="91425" lIns="91425" spcFirstLastPara="1" rIns="91425" wrap="square" tIns="91425">
            <a:noAutofit/>
          </a:bodyPr>
          <a:lstStyle/>
          <a:p>
            <a:pPr indent="0" lvl="0" marL="0" rtl="0" algn="l">
              <a:lnSpc>
                <a:spcPct val="90000"/>
              </a:lnSpc>
              <a:spcBef>
                <a:spcPts val="0"/>
              </a:spcBef>
              <a:spcAft>
                <a:spcPts val="0"/>
              </a:spcAft>
              <a:buNone/>
            </a:pPr>
            <a:r>
              <a:rPr lang="en-GB" sz="1800">
                <a:latin typeface="Calibri"/>
                <a:ea typeface="Calibri"/>
                <a:cs typeface="Calibri"/>
                <a:sym typeface="Calibri"/>
              </a:rPr>
              <a:t>However, not all revision is good revision.</a:t>
            </a:r>
            <a:endParaRPr sz="1800">
              <a:latin typeface="Calibri"/>
              <a:ea typeface="Calibri"/>
              <a:cs typeface="Calibri"/>
              <a:sym typeface="Calibri"/>
            </a:endParaRPr>
          </a:p>
          <a:p>
            <a:pPr indent="0" lvl="0" marL="0" rtl="0" algn="l">
              <a:lnSpc>
                <a:spcPct val="90000"/>
              </a:lnSpc>
              <a:spcBef>
                <a:spcPts val="0"/>
              </a:spcBef>
              <a:spcAft>
                <a:spcPts val="0"/>
              </a:spcAft>
              <a:buNone/>
            </a:pPr>
            <a:r>
              <a:t/>
            </a:r>
            <a:endParaRPr sz="1200">
              <a:latin typeface="Calibri"/>
              <a:ea typeface="Calibri"/>
              <a:cs typeface="Calibri"/>
              <a:sym typeface="Calibri"/>
            </a:endParaRPr>
          </a:p>
          <a:p>
            <a:pPr indent="0" lvl="0" marL="0" rtl="0" algn="l">
              <a:lnSpc>
                <a:spcPct val="90000"/>
              </a:lnSpc>
              <a:spcBef>
                <a:spcPts val="0"/>
              </a:spcBef>
              <a:spcAft>
                <a:spcPts val="0"/>
              </a:spcAft>
              <a:buNone/>
            </a:pPr>
            <a:r>
              <a:rPr b="1" lang="en-GB" sz="1800">
                <a:solidFill>
                  <a:srgbClr val="000000"/>
                </a:solidFill>
                <a:latin typeface="Calibri"/>
                <a:ea typeface="Calibri"/>
                <a:cs typeface="Calibri"/>
                <a:sym typeface="Calibri"/>
              </a:rPr>
              <a:t>Passive revision</a:t>
            </a:r>
            <a:r>
              <a:rPr lang="en-GB" sz="1800">
                <a:solidFill>
                  <a:srgbClr val="000000"/>
                </a:solidFill>
                <a:latin typeface="Calibri"/>
                <a:ea typeface="Calibri"/>
                <a:cs typeface="Calibri"/>
                <a:sym typeface="Calibri"/>
              </a:rPr>
              <a:t>, such as re-reading notes, highlighting/underlining text or copy</a:t>
            </a:r>
            <a:r>
              <a:rPr lang="en-GB" sz="1800">
                <a:latin typeface="Calibri"/>
                <a:ea typeface="Calibri"/>
                <a:cs typeface="Calibri"/>
                <a:sym typeface="Calibri"/>
              </a:rPr>
              <a:t>ing</a:t>
            </a:r>
            <a:r>
              <a:rPr lang="en-GB" sz="1800">
                <a:latin typeface="Calibri"/>
                <a:ea typeface="Calibri"/>
                <a:cs typeface="Calibri"/>
                <a:sym typeface="Calibri"/>
              </a:rPr>
              <a:t> out notes involve you</a:t>
            </a:r>
            <a:r>
              <a:rPr lang="en-GB" sz="1800">
                <a:solidFill>
                  <a:srgbClr val="000000"/>
                </a:solidFill>
                <a:latin typeface="Calibri"/>
                <a:ea typeface="Calibri"/>
                <a:cs typeface="Calibri"/>
                <a:sym typeface="Calibri"/>
              </a:rPr>
              <a:t> receiving information without meaningful engagement. While these methods may feel productive, research consistently shows they actually </a:t>
            </a:r>
            <a:r>
              <a:rPr lang="en-GB" sz="1800">
                <a:latin typeface="Calibri"/>
                <a:ea typeface="Calibri"/>
                <a:cs typeface="Calibri"/>
                <a:sym typeface="Calibri"/>
              </a:rPr>
              <a:t>have</a:t>
            </a:r>
            <a:r>
              <a:rPr lang="en-GB" sz="1800">
                <a:solidFill>
                  <a:srgbClr val="000000"/>
                </a:solidFill>
                <a:latin typeface="Calibri"/>
                <a:ea typeface="Calibri"/>
                <a:cs typeface="Calibri"/>
                <a:sym typeface="Calibri"/>
              </a:rPr>
              <a:t> limited results. </a:t>
            </a:r>
            <a:endParaRPr sz="1700">
              <a:solidFill>
                <a:srgbClr val="000000"/>
              </a:solidFill>
              <a:latin typeface="Calibri"/>
              <a:ea typeface="Calibri"/>
              <a:cs typeface="Calibri"/>
              <a:sym typeface="Calibri"/>
            </a:endParaRPr>
          </a:p>
        </p:txBody>
      </p:sp>
      <p:pic>
        <p:nvPicPr>
          <p:cNvPr id="425" name="Google Shape;425;g3803f0118ff_0_516"/>
          <p:cNvPicPr preferRelativeResize="0"/>
          <p:nvPr/>
        </p:nvPicPr>
        <p:blipFill rotWithShape="1">
          <a:blip r:embed="rId5">
            <a:alphaModFix/>
          </a:blip>
          <a:srcRect b="5132" l="0" r="0" t="0"/>
          <a:stretch/>
        </p:blipFill>
        <p:spPr>
          <a:xfrm>
            <a:off x="5753675" y="1169474"/>
            <a:ext cx="3115050" cy="26606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24">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24">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24">
                                            <p:txEl>
                                              <p:pRg end="2" st="2"/>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9" name="Shape 429"/>
        <p:cNvGrpSpPr/>
        <p:nvPr/>
      </p:nvGrpSpPr>
      <p:grpSpPr>
        <a:xfrm>
          <a:off x="0" y="0"/>
          <a:ext cx="0" cy="0"/>
          <a:chOff x="0" y="0"/>
          <a:chExt cx="0" cy="0"/>
        </a:xfrm>
      </p:grpSpPr>
      <p:sp>
        <p:nvSpPr>
          <p:cNvPr id="430" name="Google Shape;430;g3803f0118ff_0_522"/>
          <p:cNvSpPr txBox="1"/>
          <p:nvPr/>
        </p:nvSpPr>
        <p:spPr>
          <a:xfrm>
            <a:off x="471875" y="1124650"/>
            <a:ext cx="4372800" cy="3279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2"/>
              </a:solidFill>
              <a:latin typeface="Roboto"/>
              <a:ea typeface="Roboto"/>
              <a:cs typeface="Roboto"/>
              <a:sym typeface="Roboto"/>
            </a:endParaRPr>
          </a:p>
        </p:txBody>
      </p:sp>
      <p:pic>
        <p:nvPicPr>
          <p:cNvPr descr="Millthorpe Logo" id="431" name="Google Shape;431;g3803f0118ff_0_522"/>
          <p:cNvPicPr preferRelativeResize="0"/>
          <p:nvPr/>
        </p:nvPicPr>
        <p:blipFill rotWithShape="1">
          <a:blip r:embed="rId3">
            <a:alphaModFix/>
          </a:blip>
          <a:srcRect b="0" l="0" r="0" t="0"/>
          <a:stretch/>
        </p:blipFill>
        <p:spPr>
          <a:xfrm>
            <a:off x="6826550" y="273350"/>
            <a:ext cx="2042175" cy="513450"/>
          </a:xfrm>
          <a:prstGeom prst="rect">
            <a:avLst/>
          </a:prstGeom>
          <a:noFill/>
          <a:ln>
            <a:noFill/>
          </a:ln>
        </p:spPr>
      </p:pic>
      <p:sp>
        <p:nvSpPr>
          <p:cNvPr id="432" name="Google Shape;432;g3803f0118ff_0_522"/>
          <p:cNvSpPr txBox="1"/>
          <p:nvPr/>
        </p:nvSpPr>
        <p:spPr>
          <a:xfrm>
            <a:off x="232875" y="273350"/>
            <a:ext cx="4989300" cy="3893100"/>
          </a:xfrm>
          <a:prstGeom prst="rect">
            <a:avLst/>
          </a:prstGeom>
          <a:noFill/>
          <a:ln>
            <a:noFill/>
          </a:ln>
        </p:spPr>
        <p:txBody>
          <a:bodyPr anchorCtr="0" anchor="t" bIns="91425" lIns="91425" spcFirstLastPara="1" rIns="91425" wrap="square" tIns="91425">
            <a:noAutofit/>
          </a:bodyPr>
          <a:lstStyle/>
          <a:p>
            <a:pPr indent="0" lvl="0" marL="0" rtl="0" algn="l">
              <a:lnSpc>
                <a:spcPct val="90000"/>
              </a:lnSpc>
              <a:spcBef>
                <a:spcPts val="0"/>
              </a:spcBef>
              <a:spcAft>
                <a:spcPts val="0"/>
              </a:spcAft>
              <a:buNone/>
            </a:pPr>
            <a:r>
              <a:rPr lang="en-GB" sz="2000">
                <a:solidFill>
                  <a:srgbClr val="000000"/>
                </a:solidFill>
                <a:latin typeface="Calibri"/>
                <a:ea typeface="Calibri"/>
                <a:cs typeface="Calibri"/>
                <a:sym typeface="Calibri"/>
              </a:rPr>
              <a:t>In contrast, </a:t>
            </a:r>
            <a:r>
              <a:rPr b="1" lang="en-GB" sz="2000">
                <a:solidFill>
                  <a:srgbClr val="000000"/>
                </a:solidFill>
                <a:highlight>
                  <a:srgbClr val="FFFF00"/>
                </a:highlight>
                <a:latin typeface="Calibri"/>
                <a:ea typeface="Calibri"/>
                <a:cs typeface="Calibri"/>
                <a:sym typeface="Calibri"/>
              </a:rPr>
              <a:t>active revision</a:t>
            </a:r>
            <a:r>
              <a:rPr lang="en-GB" sz="2000">
                <a:solidFill>
                  <a:srgbClr val="000000"/>
                </a:solidFill>
                <a:latin typeface="Calibri"/>
                <a:ea typeface="Calibri"/>
                <a:cs typeface="Calibri"/>
                <a:sym typeface="Calibri"/>
              </a:rPr>
              <a:t> requires </a:t>
            </a:r>
            <a:r>
              <a:rPr lang="en-GB" sz="2000">
                <a:latin typeface="Calibri"/>
                <a:ea typeface="Calibri"/>
                <a:cs typeface="Calibri"/>
                <a:sym typeface="Calibri"/>
              </a:rPr>
              <a:t>you</a:t>
            </a:r>
            <a:r>
              <a:rPr lang="en-GB" sz="2000">
                <a:solidFill>
                  <a:srgbClr val="000000"/>
                </a:solidFill>
                <a:latin typeface="Calibri"/>
                <a:ea typeface="Calibri"/>
                <a:cs typeface="Calibri"/>
                <a:sym typeface="Calibri"/>
              </a:rPr>
              <a:t> to engage </a:t>
            </a:r>
            <a:r>
              <a:rPr lang="en-GB" sz="2000" u="sng">
                <a:latin typeface="Calibri"/>
                <a:ea typeface="Calibri"/>
                <a:cs typeface="Calibri"/>
                <a:sym typeface="Calibri"/>
              </a:rPr>
              <a:t>actively</a:t>
            </a:r>
            <a:r>
              <a:rPr lang="en-GB" sz="2000">
                <a:solidFill>
                  <a:srgbClr val="000000"/>
                </a:solidFill>
                <a:latin typeface="Calibri"/>
                <a:ea typeface="Calibri"/>
                <a:cs typeface="Calibri"/>
                <a:sym typeface="Calibri"/>
              </a:rPr>
              <a:t> with </a:t>
            </a:r>
            <a:r>
              <a:rPr lang="en-GB" sz="2000">
                <a:latin typeface="Calibri"/>
                <a:ea typeface="Calibri"/>
                <a:cs typeface="Calibri"/>
                <a:sym typeface="Calibri"/>
              </a:rPr>
              <a:t>your subject</a:t>
            </a:r>
            <a:r>
              <a:rPr lang="en-GB" sz="2000">
                <a:solidFill>
                  <a:srgbClr val="000000"/>
                </a:solidFill>
                <a:latin typeface="Calibri"/>
                <a:ea typeface="Calibri"/>
                <a:cs typeface="Calibri"/>
                <a:sym typeface="Calibri"/>
              </a:rPr>
              <a:t> material</a:t>
            </a:r>
            <a:r>
              <a:rPr lang="en-GB" sz="2000">
                <a:latin typeface="Calibri"/>
                <a:ea typeface="Calibri"/>
                <a:cs typeface="Calibri"/>
                <a:sym typeface="Calibri"/>
              </a:rPr>
              <a:t> which</a:t>
            </a:r>
            <a:r>
              <a:rPr lang="en-GB" sz="2000">
                <a:solidFill>
                  <a:srgbClr val="000000"/>
                </a:solidFill>
                <a:latin typeface="Calibri"/>
                <a:ea typeface="Calibri"/>
                <a:cs typeface="Calibri"/>
                <a:sym typeface="Calibri"/>
              </a:rPr>
              <a:t> strengthen</a:t>
            </a:r>
            <a:r>
              <a:rPr lang="en-GB" sz="2000">
                <a:latin typeface="Calibri"/>
                <a:ea typeface="Calibri"/>
                <a:cs typeface="Calibri"/>
                <a:sym typeface="Calibri"/>
              </a:rPr>
              <a:t>s</a:t>
            </a:r>
            <a:r>
              <a:rPr lang="en-GB" sz="2000">
                <a:solidFill>
                  <a:srgbClr val="000000"/>
                </a:solidFill>
                <a:latin typeface="Calibri"/>
                <a:ea typeface="Calibri"/>
                <a:cs typeface="Calibri"/>
                <a:sym typeface="Calibri"/>
              </a:rPr>
              <a:t> your memory pathways</a:t>
            </a:r>
            <a:r>
              <a:rPr lang="en-GB" sz="2000">
                <a:latin typeface="Calibri"/>
                <a:ea typeface="Calibri"/>
                <a:cs typeface="Calibri"/>
                <a:sym typeface="Calibri"/>
              </a:rPr>
              <a:t> and</a:t>
            </a:r>
            <a:r>
              <a:rPr lang="en-GB" sz="2000">
                <a:solidFill>
                  <a:srgbClr val="000000"/>
                </a:solidFill>
                <a:latin typeface="Calibri"/>
                <a:ea typeface="Calibri"/>
                <a:cs typeface="Calibri"/>
                <a:sym typeface="Calibri"/>
              </a:rPr>
              <a:t> triggers several cognitive processes that enhance learning</a:t>
            </a:r>
            <a:r>
              <a:rPr lang="en-GB" sz="2000">
                <a:latin typeface="Calibri"/>
                <a:ea typeface="Calibri"/>
                <a:cs typeface="Calibri"/>
                <a:sym typeface="Calibri"/>
              </a:rPr>
              <a:t>, </a:t>
            </a:r>
            <a:r>
              <a:rPr lang="en-GB" sz="2000">
                <a:solidFill>
                  <a:srgbClr val="000000"/>
                </a:solidFill>
                <a:latin typeface="Calibri"/>
                <a:ea typeface="Calibri"/>
                <a:cs typeface="Calibri"/>
                <a:sym typeface="Calibri"/>
              </a:rPr>
              <a:t>making information easier to recall during exam</a:t>
            </a:r>
            <a:r>
              <a:rPr lang="en-GB" sz="2000">
                <a:latin typeface="Calibri"/>
                <a:ea typeface="Calibri"/>
                <a:cs typeface="Calibri"/>
                <a:sym typeface="Calibri"/>
              </a:rPr>
              <a:t>s</a:t>
            </a:r>
            <a:r>
              <a:rPr lang="en-GB" sz="2000">
                <a:solidFill>
                  <a:srgbClr val="000000"/>
                </a:solidFill>
                <a:latin typeface="Calibri"/>
                <a:ea typeface="Calibri"/>
                <a:cs typeface="Calibri"/>
                <a:sym typeface="Calibri"/>
              </a:rPr>
              <a:t>. </a:t>
            </a:r>
            <a:endParaRPr sz="2000">
              <a:solidFill>
                <a:srgbClr val="000000"/>
              </a:solidFill>
              <a:latin typeface="Calibri"/>
              <a:ea typeface="Calibri"/>
              <a:cs typeface="Calibri"/>
              <a:sym typeface="Calibri"/>
            </a:endParaRPr>
          </a:p>
          <a:p>
            <a:pPr indent="0" lvl="0" marL="0" rtl="0" algn="l">
              <a:lnSpc>
                <a:spcPct val="90000"/>
              </a:lnSpc>
              <a:spcBef>
                <a:spcPts val="0"/>
              </a:spcBef>
              <a:spcAft>
                <a:spcPts val="0"/>
              </a:spcAft>
              <a:buNone/>
            </a:pPr>
            <a:r>
              <a:t/>
            </a:r>
            <a:endParaRPr sz="1000">
              <a:latin typeface="Calibri"/>
              <a:ea typeface="Calibri"/>
              <a:cs typeface="Calibri"/>
              <a:sym typeface="Calibri"/>
            </a:endParaRPr>
          </a:p>
          <a:p>
            <a:pPr indent="0" lvl="0" marL="0" rtl="0" algn="l">
              <a:lnSpc>
                <a:spcPct val="90000"/>
              </a:lnSpc>
              <a:spcBef>
                <a:spcPts val="0"/>
              </a:spcBef>
              <a:spcAft>
                <a:spcPts val="0"/>
              </a:spcAft>
              <a:buNone/>
            </a:pPr>
            <a:r>
              <a:rPr lang="en-GB" sz="2000">
                <a:solidFill>
                  <a:srgbClr val="000000"/>
                </a:solidFill>
                <a:latin typeface="Calibri"/>
                <a:ea typeface="Calibri"/>
                <a:cs typeface="Calibri"/>
                <a:sym typeface="Calibri"/>
              </a:rPr>
              <a:t>The effort required in active revision – known as </a:t>
            </a:r>
            <a:r>
              <a:rPr b="1" lang="en-GB" sz="2000">
                <a:solidFill>
                  <a:srgbClr val="000000"/>
                </a:solidFill>
                <a:highlight>
                  <a:srgbClr val="FFFF00"/>
                </a:highlight>
                <a:latin typeface="Calibri"/>
                <a:ea typeface="Calibri"/>
                <a:cs typeface="Calibri"/>
                <a:sym typeface="Calibri"/>
              </a:rPr>
              <a:t>“desirable difficulty”</a:t>
            </a:r>
            <a:r>
              <a:rPr lang="en-GB" sz="2000">
                <a:solidFill>
                  <a:srgbClr val="000000"/>
                </a:solidFill>
                <a:latin typeface="Calibri"/>
                <a:ea typeface="Calibri"/>
                <a:cs typeface="Calibri"/>
                <a:sym typeface="Calibri"/>
              </a:rPr>
              <a:t> – improves long-term retention. </a:t>
            </a:r>
            <a:endParaRPr sz="2000">
              <a:solidFill>
                <a:srgbClr val="000000"/>
              </a:solidFill>
              <a:latin typeface="Calibri"/>
              <a:ea typeface="Calibri"/>
              <a:cs typeface="Calibri"/>
              <a:sym typeface="Calibri"/>
            </a:endParaRPr>
          </a:p>
          <a:p>
            <a:pPr indent="0" lvl="0" marL="0" rtl="0" algn="l">
              <a:lnSpc>
                <a:spcPct val="90000"/>
              </a:lnSpc>
              <a:spcBef>
                <a:spcPts val="0"/>
              </a:spcBef>
              <a:spcAft>
                <a:spcPts val="0"/>
              </a:spcAft>
              <a:buNone/>
            </a:pPr>
            <a:r>
              <a:t/>
            </a:r>
            <a:endParaRPr sz="1100">
              <a:latin typeface="Calibri"/>
              <a:ea typeface="Calibri"/>
              <a:cs typeface="Calibri"/>
              <a:sym typeface="Calibri"/>
            </a:endParaRPr>
          </a:p>
          <a:p>
            <a:pPr indent="0" lvl="0" marL="0" rtl="0" algn="l">
              <a:lnSpc>
                <a:spcPct val="90000"/>
              </a:lnSpc>
              <a:spcBef>
                <a:spcPts val="0"/>
              </a:spcBef>
              <a:spcAft>
                <a:spcPts val="0"/>
              </a:spcAft>
              <a:buNone/>
            </a:pPr>
            <a:r>
              <a:rPr lang="en-GB" sz="2000">
                <a:solidFill>
                  <a:srgbClr val="000000"/>
                </a:solidFill>
                <a:latin typeface="Calibri"/>
                <a:ea typeface="Calibri"/>
                <a:cs typeface="Calibri"/>
                <a:sym typeface="Calibri"/>
              </a:rPr>
              <a:t>At Millthorpe, </a:t>
            </a:r>
            <a:r>
              <a:rPr lang="en-GB" sz="2000">
                <a:latin typeface="Calibri"/>
                <a:ea typeface="Calibri"/>
                <a:cs typeface="Calibri"/>
                <a:sym typeface="Calibri"/>
              </a:rPr>
              <a:t>we know that students can best </a:t>
            </a:r>
            <a:r>
              <a:rPr lang="en-GB" sz="2000">
                <a:solidFill>
                  <a:srgbClr val="000000"/>
                </a:solidFill>
                <a:latin typeface="Calibri"/>
                <a:ea typeface="Calibri"/>
                <a:cs typeface="Calibri"/>
                <a:sym typeface="Calibri"/>
              </a:rPr>
              <a:t>use our </a:t>
            </a:r>
            <a:r>
              <a:rPr b="1" lang="en-GB" sz="2000">
                <a:solidFill>
                  <a:srgbClr val="000000"/>
                </a:solidFill>
                <a:highlight>
                  <a:srgbClr val="FFFF00"/>
                </a:highlight>
                <a:latin typeface="Calibri"/>
                <a:ea typeface="Calibri"/>
                <a:cs typeface="Calibri"/>
                <a:sym typeface="Calibri"/>
              </a:rPr>
              <a:t>‘Fab Four’ Revision Strategies</a:t>
            </a:r>
            <a:r>
              <a:rPr lang="en-GB" sz="2000">
                <a:solidFill>
                  <a:srgbClr val="000000"/>
                </a:solidFill>
                <a:latin typeface="Calibri"/>
                <a:ea typeface="Calibri"/>
                <a:cs typeface="Calibri"/>
                <a:sym typeface="Calibri"/>
              </a:rPr>
              <a:t> </a:t>
            </a:r>
            <a:r>
              <a:rPr lang="en-GB" sz="2000">
                <a:latin typeface="Calibri"/>
                <a:ea typeface="Calibri"/>
                <a:cs typeface="Calibri"/>
                <a:sym typeface="Calibri"/>
              </a:rPr>
              <a:t>alongside</a:t>
            </a:r>
            <a:r>
              <a:rPr lang="en-GB" sz="2000">
                <a:solidFill>
                  <a:srgbClr val="000000"/>
                </a:solidFill>
                <a:latin typeface="Calibri"/>
                <a:ea typeface="Calibri"/>
                <a:cs typeface="Calibri"/>
                <a:sym typeface="Calibri"/>
              </a:rPr>
              <a:t> your Exam </a:t>
            </a:r>
            <a:r>
              <a:rPr lang="en-GB" sz="2000">
                <a:latin typeface="Calibri"/>
                <a:ea typeface="Calibri"/>
                <a:cs typeface="Calibri"/>
                <a:sym typeface="Calibri"/>
              </a:rPr>
              <a:t>Rubrics </a:t>
            </a:r>
            <a:r>
              <a:rPr lang="en-GB" sz="2000">
                <a:solidFill>
                  <a:srgbClr val="000000"/>
                </a:solidFill>
                <a:latin typeface="Calibri"/>
                <a:ea typeface="Calibri"/>
                <a:cs typeface="Calibri"/>
                <a:sym typeface="Calibri"/>
              </a:rPr>
              <a:t>in order to engage in effective </a:t>
            </a:r>
            <a:r>
              <a:rPr b="1" lang="en-GB" sz="2000">
                <a:solidFill>
                  <a:srgbClr val="000000"/>
                </a:solidFill>
                <a:latin typeface="Calibri"/>
                <a:ea typeface="Calibri"/>
                <a:cs typeface="Calibri"/>
                <a:sym typeface="Calibri"/>
              </a:rPr>
              <a:t>active revision</a:t>
            </a:r>
            <a:r>
              <a:rPr lang="en-GB" sz="2000">
                <a:latin typeface="Calibri"/>
                <a:ea typeface="Calibri"/>
                <a:cs typeface="Calibri"/>
                <a:sym typeface="Calibri"/>
              </a:rPr>
              <a:t> across all subject areas.</a:t>
            </a:r>
            <a:endParaRPr sz="2000">
              <a:solidFill>
                <a:srgbClr val="000000"/>
              </a:solidFill>
              <a:latin typeface="Calibri"/>
              <a:ea typeface="Calibri"/>
              <a:cs typeface="Calibri"/>
              <a:sym typeface="Calibri"/>
            </a:endParaRPr>
          </a:p>
        </p:txBody>
      </p:sp>
      <p:pic>
        <p:nvPicPr>
          <p:cNvPr id="433" name="Google Shape;433;g3803f0118ff_0_522"/>
          <p:cNvPicPr preferRelativeResize="0"/>
          <p:nvPr/>
        </p:nvPicPr>
        <p:blipFill>
          <a:blip r:embed="rId4">
            <a:alphaModFix/>
          </a:blip>
          <a:stretch>
            <a:fillRect/>
          </a:stretch>
        </p:blipFill>
        <p:spPr>
          <a:xfrm>
            <a:off x="5358525" y="1139649"/>
            <a:ext cx="3510200" cy="23845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32">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32">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32">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32">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32">
                                            <p:txEl>
                                              <p:pRg end="4" st="4"/>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7" name="Shape 437"/>
        <p:cNvGrpSpPr/>
        <p:nvPr/>
      </p:nvGrpSpPr>
      <p:grpSpPr>
        <a:xfrm>
          <a:off x="0" y="0"/>
          <a:ext cx="0" cy="0"/>
          <a:chOff x="0" y="0"/>
          <a:chExt cx="0" cy="0"/>
        </a:xfrm>
      </p:grpSpPr>
      <p:pic>
        <p:nvPicPr>
          <p:cNvPr id="438" name="Google Shape;438;g3803f0118ff_0_346"/>
          <p:cNvPicPr preferRelativeResize="0"/>
          <p:nvPr/>
        </p:nvPicPr>
        <p:blipFill rotWithShape="1">
          <a:blip r:embed="rId3">
            <a:alphaModFix/>
          </a:blip>
          <a:srcRect b="22896" l="6139" r="58979" t="18816"/>
          <a:stretch/>
        </p:blipFill>
        <p:spPr>
          <a:xfrm>
            <a:off x="114925" y="77450"/>
            <a:ext cx="954775" cy="896725"/>
          </a:xfrm>
          <a:prstGeom prst="rect">
            <a:avLst/>
          </a:prstGeom>
          <a:noFill/>
          <a:ln>
            <a:noFill/>
          </a:ln>
        </p:spPr>
      </p:pic>
      <p:pic>
        <p:nvPicPr>
          <p:cNvPr id="439" name="Google Shape;439;g3803f0118ff_0_346"/>
          <p:cNvPicPr preferRelativeResize="0"/>
          <p:nvPr/>
        </p:nvPicPr>
        <p:blipFill>
          <a:blip r:embed="rId4">
            <a:alphaModFix/>
          </a:blip>
          <a:stretch>
            <a:fillRect/>
          </a:stretch>
        </p:blipFill>
        <p:spPr>
          <a:xfrm>
            <a:off x="7713285" y="872250"/>
            <a:ext cx="1150665" cy="896725"/>
          </a:xfrm>
          <a:prstGeom prst="rect">
            <a:avLst/>
          </a:prstGeom>
          <a:noFill/>
          <a:ln cap="flat" cmpd="sng" w="25400">
            <a:solidFill>
              <a:srgbClr val="000000"/>
            </a:solidFill>
            <a:prstDash val="solid"/>
            <a:miter lim="8000"/>
            <a:headEnd len="sm" w="sm" type="none"/>
            <a:tailEnd len="sm" w="sm" type="none"/>
          </a:ln>
        </p:spPr>
      </p:pic>
      <p:pic>
        <p:nvPicPr>
          <p:cNvPr id="440" name="Google Shape;440;g3803f0118ff_0_346"/>
          <p:cNvPicPr preferRelativeResize="0"/>
          <p:nvPr/>
        </p:nvPicPr>
        <p:blipFill>
          <a:blip r:embed="rId4">
            <a:alphaModFix/>
          </a:blip>
          <a:stretch>
            <a:fillRect/>
          </a:stretch>
        </p:blipFill>
        <p:spPr>
          <a:xfrm>
            <a:off x="230435" y="4087900"/>
            <a:ext cx="1150665" cy="896725"/>
          </a:xfrm>
          <a:prstGeom prst="rect">
            <a:avLst/>
          </a:prstGeom>
          <a:noFill/>
          <a:ln cap="flat" cmpd="sng" w="25400">
            <a:solidFill>
              <a:srgbClr val="000000"/>
            </a:solidFill>
            <a:prstDash val="solid"/>
            <a:miter lim="8000"/>
            <a:headEnd len="sm" w="sm" type="none"/>
            <a:tailEnd len="sm" w="sm" type="none"/>
          </a:ln>
        </p:spPr>
      </p:pic>
      <p:pic>
        <p:nvPicPr>
          <p:cNvPr id="441" name="Google Shape;441;g3803f0118ff_0_346"/>
          <p:cNvPicPr preferRelativeResize="0"/>
          <p:nvPr/>
        </p:nvPicPr>
        <p:blipFill rotWithShape="1">
          <a:blip r:embed="rId5">
            <a:alphaModFix/>
          </a:blip>
          <a:srcRect b="32072" l="0" r="0" t="29706"/>
          <a:stretch/>
        </p:blipFill>
        <p:spPr>
          <a:xfrm>
            <a:off x="7574132" y="3740725"/>
            <a:ext cx="1446218" cy="552775"/>
          </a:xfrm>
          <a:prstGeom prst="rect">
            <a:avLst/>
          </a:prstGeom>
          <a:noFill/>
          <a:ln cap="flat" cmpd="sng" w="38100">
            <a:solidFill>
              <a:srgbClr val="073763"/>
            </a:solidFill>
            <a:prstDash val="solid"/>
            <a:round/>
            <a:headEnd len="sm" w="sm" type="none"/>
            <a:tailEnd len="sm" w="sm" type="none"/>
          </a:ln>
        </p:spPr>
      </p:pic>
      <p:pic>
        <p:nvPicPr>
          <p:cNvPr id="442" name="Google Shape;442;g3803f0118ff_0_346"/>
          <p:cNvPicPr preferRelativeResize="0"/>
          <p:nvPr/>
        </p:nvPicPr>
        <p:blipFill rotWithShape="1">
          <a:blip r:embed="rId5">
            <a:alphaModFix/>
          </a:blip>
          <a:srcRect b="32072" l="0" r="0" t="29706"/>
          <a:stretch/>
        </p:blipFill>
        <p:spPr>
          <a:xfrm>
            <a:off x="82657" y="1572950"/>
            <a:ext cx="1446218" cy="552775"/>
          </a:xfrm>
          <a:prstGeom prst="rect">
            <a:avLst/>
          </a:prstGeom>
          <a:noFill/>
          <a:ln cap="flat" cmpd="sng" w="38100">
            <a:solidFill>
              <a:srgbClr val="073763"/>
            </a:solidFill>
            <a:prstDash val="solid"/>
            <a:round/>
            <a:headEnd len="sm" w="sm" type="none"/>
            <a:tailEnd len="sm" w="sm" type="none"/>
          </a:ln>
        </p:spPr>
      </p:pic>
      <p:sp>
        <p:nvSpPr>
          <p:cNvPr id="443" name="Google Shape;443;g3803f0118ff_0_346"/>
          <p:cNvSpPr txBox="1"/>
          <p:nvPr/>
        </p:nvSpPr>
        <p:spPr>
          <a:xfrm>
            <a:off x="1753438" y="2963563"/>
            <a:ext cx="1698600" cy="476400"/>
          </a:xfrm>
          <a:prstGeom prst="rect">
            <a:avLst/>
          </a:prstGeom>
          <a:noFill/>
          <a:ln cap="flat" cmpd="sng" w="38100">
            <a:solidFill>
              <a:srgbClr val="4285F4"/>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b="1" lang="en-GB" sz="1800">
                <a:solidFill>
                  <a:srgbClr val="0000FF"/>
                </a:solidFill>
                <a:latin typeface="Calibri"/>
                <a:ea typeface="Calibri"/>
                <a:cs typeface="Calibri"/>
                <a:sym typeface="Calibri"/>
              </a:rPr>
              <a:t>1. Brain Dumps</a:t>
            </a:r>
            <a:endParaRPr b="1" sz="1800">
              <a:solidFill>
                <a:srgbClr val="0000FF"/>
              </a:solidFill>
              <a:latin typeface="Calibri"/>
              <a:ea typeface="Calibri"/>
              <a:cs typeface="Calibri"/>
              <a:sym typeface="Calibri"/>
            </a:endParaRPr>
          </a:p>
        </p:txBody>
      </p:sp>
      <p:sp>
        <p:nvSpPr>
          <p:cNvPr id="444" name="Google Shape;444;g3803f0118ff_0_346"/>
          <p:cNvSpPr txBox="1"/>
          <p:nvPr/>
        </p:nvSpPr>
        <p:spPr>
          <a:xfrm>
            <a:off x="5722625" y="2839213"/>
            <a:ext cx="1698600" cy="476400"/>
          </a:xfrm>
          <a:prstGeom prst="rect">
            <a:avLst/>
          </a:prstGeom>
          <a:noFill/>
          <a:ln cap="flat" cmpd="sng" w="38100">
            <a:solidFill>
              <a:srgbClr val="4285F4"/>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b="1" lang="en-GB" sz="1800">
                <a:solidFill>
                  <a:srgbClr val="0000FF"/>
                </a:solidFill>
                <a:latin typeface="Calibri"/>
                <a:ea typeface="Calibri"/>
                <a:cs typeface="Calibri"/>
                <a:sym typeface="Calibri"/>
              </a:rPr>
              <a:t>2. Mind Maps</a:t>
            </a:r>
            <a:endParaRPr b="1" sz="1800">
              <a:solidFill>
                <a:srgbClr val="0000FF"/>
              </a:solidFill>
              <a:latin typeface="Calibri"/>
              <a:ea typeface="Calibri"/>
              <a:cs typeface="Calibri"/>
              <a:sym typeface="Calibri"/>
            </a:endParaRPr>
          </a:p>
        </p:txBody>
      </p:sp>
      <p:sp>
        <p:nvSpPr>
          <p:cNvPr id="445" name="Google Shape;445;g3803f0118ff_0_346"/>
          <p:cNvSpPr txBox="1"/>
          <p:nvPr/>
        </p:nvSpPr>
        <p:spPr>
          <a:xfrm>
            <a:off x="2562625" y="4087900"/>
            <a:ext cx="1698600" cy="476400"/>
          </a:xfrm>
          <a:prstGeom prst="rect">
            <a:avLst/>
          </a:prstGeom>
          <a:noFill/>
          <a:ln cap="flat" cmpd="sng" w="38100">
            <a:solidFill>
              <a:srgbClr val="4285F4"/>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b="1" lang="en-GB" sz="1800">
                <a:solidFill>
                  <a:srgbClr val="0000FF"/>
                </a:solidFill>
                <a:latin typeface="Calibri"/>
                <a:ea typeface="Calibri"/>
                <a:cs typeface="Calibri"/>
                <a:sym typeface="Calibri"/>
              </a:rPr>
              <a:t>3. Flash Cards</a:t>
            </a:r>
            <a:endParaRPr b="1" sz="1800">
              <a:solidFill>
                <a:srgbClr val="0000FF"/>
              </a:solidFill>
              <a:latin typeface="Calibri"/>
              <a:ea typeface="Calibri"/>
              <a:cs typeface="Calibri"/>
              <a:sym typeface="Calibri"/>
            </a:endParaRPr>
          </a:p>
        </p:txBody>
      </p:sp>
      <p:sp>
        <p:nvSpPr>
          <p:cNvPr id="446" name="Google Shape;446;g3803f0118ff_0_346"/>
          <p:cNvSpPr txBox="1"/>
          <p:nvPr/>
        </p:nvSpPr>
        <p:spPr>
          <a:xfrm>
            <a:off x="5068375" y="4087888"/>
            <a:ext cx="1698600" cy="476400"/>
          </a:xfrm>
          <a:prstGeom prst="rect">
            <a:avLst/>
          </a:prstGeom>
          <a:noFill/>
          <a:ln cap="flat" cmpd="sng" w="38100">
            <a:solidFill>
              <a:srgbClr val="4285F4"/>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b="1" lang="en-GB" sz="1800">
                <a:solidFill>
                  <a:srgbClr val="0000FF"/>
                </a:solidFill>
                <a:latin typeface="Calibri"/>
                <a:ea typeface="Calibri"/>
                <a:cs typeface="Calibri"/>
                <a:sym typeface="Calibri"/>
              </a:rPr>
              <a:t>4. Self Quizzing</a:t>
            </a:r>
            <a:endParaRPr b="1" sz="1800">
              <a:solidFill>
                <a:srgbClr val="0000FF"/>
              </a:solidFill>
              <a:latin typeface="Calibri"/>
              <a:ea typeface="Calibri"/>
              <a:cs typeface="Calibri"/>
              <a:sym typeface="Calibri"/>
            </a:endParaRPr>
          </a:p>
        </p:txBody>
      </p:sp>
      <p:pic>
        <p:nvPicPr>
          <p:cNvPr id="447" name="Google Shape;447;g3803f0118ff_0_346"/>
          <p:cNvPicPr preferRelativeResize="0"/>
          <p:nvPr/>
        </p:nvPicPr>
        <p:blipFill>
          <a:blip r:embed="rId6">
            <a:alphaModFix/>
          </a:blip>
          <a:stretch>
            <a:fillRect/>
          </a:stretch>
        </p:blipFill>
        <p:spPr>
          <a:xfrm>
            <a:off x="1632250" y="1286500"/>
            <a:ext cx="1150675" cy="1247723"/>
          </a:xfrm>
          <a:prstGeom prst="rect">
            <a:avLst/>
          </a:prstGeom>
          <a:noFill/>
          <a:ln>
            <a:noFill/>
          </a:ln>
        </p:spPr>
      </p:pic>
      <p:pic>
        <p:nvPicPr>
          <p:cNvPr id="448" name="Google Shape;448;g3803f0118ff_0_346"/>
          <p:cNvPicPr preferRelativeResize="0"/>
          <p:nvPr/>
        </p:nvPicPr>
        <p:blipFill>
          <a:blip r:embed="rId7">
            <a:alphaModFix/>
          </a:blip>
          <a:stretch>
            <a:fillRect/>
          </a:stretch>
        </p:blipFill>
        <p:spPr>
          <a:xfrm>
            <a:off x="3797049" y="2754650"/>
            <a:ext cx="1580569" cy="1051800"/>
          </a:xfrm>
          <a:prstGeom prst="rect">
            <a:avLst/>
          </a:prstGeom>
          <a:noFill/>
          <a:ln>
            <a:noFill/>
          </a:ln>
        </p:spPr>
      </p:pic>
      <p:sp>
        <p:nvSpPr>
          <p:cNvPr id="449" name="Google Shape;449;g3803f0118ff_0_346"/>
          <p:cNvSpPr txBox="1"/>
          <p:nvPr/>
        </p:nvSpPr>
        <p:spPr>
          <a:xfrm>
            <a:off x="2930688" y="1225489"/>
            <a:ext cx="3345000" cy="1247700"/>
          </a:xfrm>
          <a:prstGeom prst="rect">
            <a:avLst/>
          </a:prstGeom>
          <a:noFill/>
          <a:ln cap="flat" cmpd="sng" w="38100">
            <a:solidFill>
              <a:srgbClr val="4285F4"/>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b="1" lang="en-GB" sz="1800">
                <a:solidFill>
                  <a:srgbClr val="0000FF"/>
                </a:solidFill>
                <a:latin typeface="Calibri"/>
                <a:ea typeface="Calibri"/>
                <a:cs typeface="Calibri"/>
                <a:sym typeface="Calibri"/>
              </a:rPr>
              <a:t>At Millthorpe, we recommend and guide students to use the following research proven revision strategies:</a:t>
            </a:r>
            <a:endParaRPr b="1" sz="1800">
              <a:solidFill>
                <a:srgbClr val="0000FF"/>
              </a:solidFill>
              <a:latin typeface="Calibri"/>
              <a:ea typeface="Calibri"/>
              <a:cs typeface="Calibri"/>
              <a:sym typeface="Calibri"/>
            </a:endParaRPr>
          </a:p>
        </p:txBody>
      </p:sp>
      <p:pic>
        <p:nvPicPr>
          <p:cNvPr id="450" name="Google Shape;450;g3803f0118ff_0_346"/>
          <p:cNvPicPr preferRelativeResize="0"/>
          <p:nvPr/>
        </p:nvPicPr>
        <p:blipFill>
          <a:blip r:embed="rId6">
            <a:alphaModFix/>
          </a:blip>
          <a:stretch>
            <a:fillRect/>
          </a:stretch>
        </p:blipFill>
        <p:spPr>
          <a:xfrm>
            <a:off x="6423450" y="1225475"/>
            <a:ext cx="1150675" cy="1247723"/>
          </a:xfrm>
          <a:prstGeom prst="rect">
            <a:avLst/>
          </a:prstGeom>
          <a:noFill/>
          <a:ln>
            <a:noFill/>
          </a:ln>
        </p:spPr>
      </p:pic>
      <p:pic>
        <p:nvPicPr>
          <p:cNvPr descr="Millthorpe Logo" id="451" name="Google Shape;451;g3803f0118ff_0_346"/>
          <p:cNvPicPr preferRelativeResize="0"/>
          <p:nvPr/>
        </p:nvPicPr>
        <p:blipFill rotWithShape="1">
          <a:blip r:embed="rId8">
            <a:alphaModFix/>
          </a:blip>
          <a:srcRect b="0" l="0" r="0" t="0"/>
          <a:stretch/>
        </p:blipFill>
        <p:spPr>
          <a:xfrm>
            <a:off x="6978175" y="131775"/>
            <a:ext cx="2042175" cy="5134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4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4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4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4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4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5" name="Shape 455"/>
        <p:cNvGrpSpPr/>
        <p:nvPr/>
      </p:nvGrpSpPr>
      <p:grpSpPr>
        <a:xfrm>
          <a:off x="0" y="0"/>
          <a:ext cx="0" cy="0"/>
          <a:chOff x="0" y="0"/>
          <a:chExt cx="0" cy="0"/>
        </a:xfrm>
      </p:grpSpPr>
      <p:pic>
        <p:nvPicPr>
          <p:cNvPr id="456" name="Google Shape;456;g3803f0118ff_0_528"/>
          <p:cNvPicPr preferRelativeResize="0"/>
          <p:nvPr/>
        </p:nvPicPr>
        <p:blipFill rotWithShape="1">
          <a:blip r:embed="rId3">
            <a:alphaModFix/>
          </a:blip>
          <a:srcRect b="22896" l="6139" r="58979" t="18816"/>
          <a:stretch/>
        </p:blipFill>
        <p:spPr>
          <a:xfrm>
            <a:off x="83475" y="89150"/>
            <a:ext cx="938950" cy="881850"/>
          </a:xfrm>
          <a:prstGeom prst="rect">
            <a:avLst/>
          </a:prstGeom>
          <a:noFill/>
          <a:ln>
            <a:noFill/>
          </a:ln>
        </p:spPr>
      </p:pic>
      <p:sp>
        <p:nvSpPr>
          <p:cNvPr id="457" name="Google Shape;457;g3803f0118ff_0_528"/>
          <p:cNvSpPr txBox="1"/>
          <p:nvPr/>
        </p:nvSpPr>
        <p:spPr>
          <a:xfrm>
            <a:off x="471875" y="1124650"/>
            <a:ext cx="4372800" cy="3279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2"/>
              </a:solidFill>
              <a:latin typeface="Roboto"/>
              <a:ea typeface="Roboto"/>
              <a:cs typeface="Roboto"/>
              <a:sym typeface="Roboto"/>
            </a:endParaRPr>
          </a:p>
        </p:txBody>
      </p:sp>
      <p:pic>
        <p:nvPicPr>
          <p:cNvPr descr="Millthorpe Logo" id="458" name="Google Shape;458;g3803f0118ff_0_528"/>
          <p:cNvPicPr preferRelativeResize="0"/>
          <p:nvPr/>
        </p:nvPicPr>
        <p:blipFill rotWithShape="1">
          <a:blip r:embed="rId4">
            <a:alphaModFix/>
          </a:blip>
          <a:srcRect b="0" l="0" r="0" t="0"/>
          <a:stretch/>
        </p:blipFill>
        <p:spPr>
          <a:xfrm>
            <a:off x="6826550" y="273350"/>
            <a:ext cx="2042175" cy="513450"/>
          </a:xfrm>
          <a:prstGeom prst="rect">
            <a:avLst/>
          </a:prstGeom>
          <a:noFill/>
          <a:ln>
            <a:noFill/>
          </a:ln>
        </p:spPr>
      </p:pic>
      <p:sp>
        <p:nvSpPr>
          <p:cNvPr id="459" name="Google Shape;459;g3803f0118ff_0_528"/>
          <p:cNvSpPr txBox="1"/>
          <p:nvPr/>
        </p:nvSpPr>
        <p:spPr>
          <a:xfrm>
            <a:off x="3722688" y="320313"/>
            <a:ext cx="1698600" cy="476400"/>
          </a:xfrm>
          <a:prstGeom prst="rect">
            <a:avLst/>
          </a:prstGeom>
          <a:noFill/>
          <a:ln cap="flat" cmpd="sng" w="38100">
            <a:solidFill>
              <a:srgbClr val="4285F4"/>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b="1" lang="en-GB" sz="1800">
                <a:solidFill>
                  <a:srgbClr val="0000FF"/>
                </a:solidFill>
                <a:latin typeface="Calibri"/>
                <a:ea typeface="Calibri"/>
                <a:cs typeface="Calibri"/>
                <a:sym typeface="Calibri"/>
              </a:rPr>
              <a:t>1. Brain Dumps</a:t>
            </a:r>
            <a:endParaRPr b="1" sz="1800">
              <a:solidFill>
                <a:srgbClr val="0000FF"/>
              </a:solidFill>
              <a:latin typeface="Calibri"/>
              <a:ea typeface="Calibri"/>
              <a:cs typeface="Calibri"/>
              <a:sym typeface="Calibri"/>
            </a:endParaRPr>
          </a:p>
        </p:txBody>
      </p:sp>
      <p:pic>
        <p:nvPicPr>
          <p:cNvPr id="460" name="Google Shape;460;g3803f0118ff_0_528"/>
          <p:cNvPicPr preferRelativeResize="0"/>
          <p:nvPr/>
        </p:nvPicPr>
        <p:blipFill rotWithShape="1">
          <a:blip r:embed="rId5">
            <a:alphaModFix/>
          </a:blip>
          <a:srcRect b="40330" l="25326" r="4924" t="36177"/>
          <a:stretch/>
        </p:blipFill>
        <p:spPr>
          <a:xfrm>
            <a:off x="915950" y="974338"/>
            <a:ext cx="7312099" cy="1384650"/>
          </a:xfrm>
          <a:prstGeom prst="rect">
            <a:avLst/>
          </a:prstGeom>
          <a:noFill/>
          <a:ln cap="flat" cmpd="sng" w="38100">
            <a:solidFill>
              <a:srgbClr val="4285F4"/>
            </a:solidFill>
            <a:prstDash val="solid"/>
            <a:round/>
            <a:headEnd len="sm" w="sm" type="none"/>
            <a:tailEnd len="sm" w="sm" type="none"/>
          </a:ln>
        </p:spPr>
      </p:pic>
      <p:pic>
        <p:nvPicPr>
          <p:cNvPr id="461" name="Google Shape;461;g3803f0118ff_0_528"/>
          <p:cNvPicPr preferRelativeResize="0"/>
          <p:nvPr/>
        </p:nvPicPr>
        <p:blipFill rotWithShape="1">
          <a:blip r:embed="rId6">
            <a:alphaModFix/>
          </a:blip>
          <a:srcRect b="32072" l="0" r="0" t="29706"/>
          <a:stretch/>
        </p:blipFill>
        <p:spPr>
          <a:xfrm>
            <a:off x="280082" y="4097987"/>
            <a:ext cx="1446218" cy="552775"/>
          </a:xfrm>
          <a:prstGeom prst="rect">
            <a:avLst/>
          </a:prstGeom>
          <a:noFill/>
          <a:ln cap="flat" cmpd="sng" w="38100">
            <a:solidFill>
              <a:srgbClr val="073763"/>
            </a:solidFill>
            <a:prstDash val="solid"/>
            <a:round/>
            <a:headEnd len="sm" w="sm" type="none"/>
            <a:tailEnd len="sm" w="sm" type="none"/>
          </a:ln>
        </p:spPr>
      </p:pic>
      <p:sp>
        <p:nvSpPr>
          <p:cNvPr id="462" name="Google Shape;462;g3803f0118ff_0_528"/>
          <p:cNvSpPr txBox="1"/>
          <p:nvPr/>
        </p:nvSpPr>
        <p:spPr>
          <a:xfrm>
            <a:off x="3669525" y="4011350"/>
            <a:ext cx="2464800" cy="726000"/>
          </a:xfrm>
          <a:prstGeom prst="rect">
            <a:avLst/>
          </a:prstGeom>
          <a:solidFill>
            <a:srgbClr val="FFFF00"/>
          </a:solid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rPr b="1" lang="en-GB" sz="1200">
                <a:latin typeface="Roboto"/>
                <a:ea typeface="Roboto"/>
                <a:cs typeface="Roboto"/>
                <a:sym typeface="Roboto"/>
              </a:rPr>
              <a:t>Available o</a:t>
            </a:r>
            <a:r>
              <a:rPr b="1" i="0" lang="en-GB" sz="1200" u="none" cap="none" strike="noStrike">
                <a:latin typeface="Roboto"/>
                <a:ea typeface="Roboto"/>
                <a:cs typeface="Roboto"/>
                <a:sym typeface="Roboto"/>
              </a:rPr>
              <a:t>n our website under: Stud</a:t>
            </a:r>
            <a:r>
              <a:rPr b="1" lang="en-GB" sz="1200">
                <a:latin typeface="Roboto"/>
                <a:ea typeface="Roboto"/>
                <a:cs typeface="Roboto"/>
                <a:sym typeface="Roboto"/>
              </a:rPr>
              <a:t>ents - </a:t>
            </a:r>
            <a:r>
              <a:rPr b="1" i="0" lang="en-GB" sz="1200" u="none" cap="none" strike="noStrike">
                <a:latin typeface="Roboto"/>
                <a:ea typeface="Roboto"/>
                <a:cs typeface="Roboto"/>
                <a:sym typeface="Roboto"/>
              </a:rPr>
              <a:t>Revision</a:t>
            </a:r>
            <a:r>
              <a:rPr b="1" lang="en-GB" sz="1200">
                <a:latin typeface="Roboto"/>
                <a:ea typeface="Roboto"/>
                <a:cs typeface="Roboto"/>
                <a:sym typeface="Roboto"/>
              </a:rPr>
              <a:t> Tips and Guidance</a:t>
            </a:r>
            <a:endParaRPr b="1" i="0" sz="1200" u="none" cap="none" strike="noStrike">
              <a:latin typeface="Roboto"/>
              <a:ea typeface="Roboto"/>
              <a:cs typeface="Roboto"/>
              <a:sym typeface="Roboto"/>
            </a:endParaRPr>
          </a:p>
        </p:txBody>
      </p:sp>
      <p:pic>
        <p:nvPicPr>
          <p:cNvPr id="463" name="Google Shape;463;g3803f0118ff_0_528"/>
          <p:cNvPicPr preferRelativeResize="0"/>
          <p:nvPr/>
        </p:nvPicPr>
        <p:blipFill>
          <a:blip r:embed="rId7">
            <a:alphaModFix/>
          </a:blip>
          <a:stretch>
            <a:fillRect/>
          </a:stretch>
        </p:blipFill>
        <p:spPr>
          <a:xfrm>
            <a:off x="2705450" y="4011314"/>
            <a:ext cx="903100" cy="726084"/>
          </a:xfrm>
          <a:prstGeom prst="rect">
            <a:avLst/>
          </a:prstGeom>
          <a:noFill/>
          <a:ln>
            <a:noFill/>
          </a:ln>
        </p:spPr>
      </p:pic>
      <p:sp>
        <p:nvSpPr>
          <p:cNvPr id="464" name="Google Shape;464;g3803f0118ff_0_528"/>
          <p:cNvSpPr txBox="1"/>
          <p:nvPr/>
        </p:nvSpPr>
        <p:spPr>
          <a:xfrm>
            <a:off x="1022450" y="2700825"/>
            <a:ext cx="1361700" cy="968700"/>
          </a:xfrm>
          <a:prstGeom prst="rect">
            <a:avLst/>
          </a:prstGeom>
          <a:solidFill>
            <a:schemeClr val="lt1"/>
          </a:solidFill>
          <a:ln cap="flat" cmpd="sng" w="38100">
            <a:solidFill>
              <a:srgbClr val="4285F4"/>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b="1" lang="en-GB" sz="1300">
                <a:solidFill>
                  <a:srgbClr val="1F1F1F"/>
                </a:solidFill>
                <a:latin typeface="Calibri"/>
                <a:ea typeface="Calibri"/>
                <a:cs typeface="Calibri"/>
                <a:sym typeface="Calibri"/>
              </a:rPr>
              <a:t>Decide which focussed area (unit/topic) you want to revise.</a:t>
            </a:r>
            <a:endParaRPr b="1" sz="1300">
              <a:solidFill>
                <a:srgbClr val="1F1F1F"/>
              </a:solidFill>
              <a:latin typeface="Calibri"/>
              <a:ea typeface="Calibri"/>
              <a:cs typeface="Calibri"/>
              <a:sym typeface="Calibri"/>
            </a:endParaRPr>
          </a:p>
        </p:txBody>
      </p:sp>
      <p:sp>
        <p:nvSpPr>
          <p:cNvPr id="465" name="Google Shape;465;g3803f0118ff_0_528"/>
          <p:cNvSpPr txBox="1"/>
          <p:nvPr/>
        </p:nvSpPr>
        <p:spPr>
          <a:xfrm>
            <a:off x="2490213" y="2452725"/>
            <a:ext cx="1361700" cy="1464900"/>
          </a:xfrm>
          <a:prstGeom prst="rect">
            <a:avLst/>
          </a:prstGeom>
          <a:solidFill>
            <a:schemeClr val="lt1"/>
          </a:solidFill>
          <a:ln cap="flat" cmpd="sng" w="38100">
            <a:solidFill>
              <a:srgbClr val="4285F4"/>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b="1" lang="en-GB" sz="1200">
                <a:solidFill>
                  <a:srgbClr val="1F1F1F"/>
                </a:solidFill>
                <a:latin typeface="Calibri"/>
                <a:ea typeface="Calibri"/>
                <a:cs typeface="Calibri"/>
                <a:sym typeface="Calibri"/>
              </a:rPr>
              <a:t>Give yourself a time limit - e.g. 10 minutes - write down everything you can remember about that topic.</a:t>
            </a:r>
            <a:endParaRPr b="1" sz="1200">
              <a:solidFill>
                <a:srgbClr val="1F1F1F"/>
              </a:solidFill>
              <a:latin typeface="Calibri"/>
              <a:ea typeface="Calibri"/>
              <a:cs typeface="Calibri"/>
              <a:sym typeface="Calibri"/>
            </a:endParaRPr>
          </a:p>
        </p:txBody>
      </p:sp>
      <p:sp>
        <p:nvSpPr>
          <p:cNvPr id="466" name="Google Shape;466;g3803f0118ff_0_528"/>
          <p:cNvSpPr txBox="1"/>
          <p:nvPr/>
        </p:nvSpPr>
        <p:spPr>
          <a:xfrm>
            <a:off x="3976813" y="2597925"/>
            <a:ext cx="1212900" cy="1174500"/>
          </a:xfrm>
          <a:prstGeom prst="rect">
            <a:avLst/>
          </a:prstGeom>
          <a:solidFill>
            <a:schemeClr val="lt1"/>
          </a:solidFill>
          <a:ln cap="flat" cmpd="sng" w="38100">
            <a:solidFill>
              <a:srgbClr val="4285F4"/>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b="1" lang="en-GB" sz="1150">
                <a:solidFill>
                  <a:srgbClr val="1F1F1F"/>
                </a:solidFill>
                <a:latin typeface="Calibri"/>
                <a:ea typeface="Calibri"/>
                <a:cs typeface="Calibri"/>
                <a:sym typeface="Calibri"/>
              </a:rPr>
              <a:t>Use highlighters to look for links and categorise the words/ideas into groups.</a:t>
            </a:r>
            <a:endParaRPr b="1" sz="1150">
              <a:solidFill>
                <a:srgbClr val="1F1F1F"/>
              </a:solidFill>
              <a:latin typeface="Calibri"/>
              <a:ea typeface="Calibri"/>
              <a:cs typeface="Calibri"/>
              <a:sym typeface="Calibri"/>
            </a:endParaRPr>
          </a:p>
        </p:txBody>
      </p:sp>
      <p:sp>
        <p:nvSpPr>
          <p:cNvPr id="467" name="Google Shape;467;g3803f0118ff_0_528"/>
          <p:cNvSpPr txBox="1"/>
          <p:nvPr/>
        </p:nvSpPr>
        <p:spPr>
          <a:xfrm>
            <a:off x="5347200" y="2483025"/>
            <a:ext cx="1361700" cy="1496400"/>
          </a:xfrm>
          <a:prstGeom prst="rect">
            <a:avLst/>
          </a:prstGeom>
          <a:solidFill>
            <a:schemeClr val="lt1"/>
          </a:solidFill>
          <a:ln cap="flat" cmpd="sng" w="38100">
            <a:solidFill>
              <a:srgbClr val="4285F4"/>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b="1" lang="en-GB" sz="1100">
                <a:solidFill>
                  <a:srgbClr val="1F1F1F"/>
                </a:solidFill>
                <a:latin typeface="Calibri"/>
                <a:ea typeface="Calibri"/>
                <a:cs typeface="Calibri"/>
                <a:sym typeface="Calibri"/>
              </a:rPr>
              <a:t>Compare your brain </a:t>
            </a:r>
            <a:r>
              <a:rPr b="1" lang="en-GB" sz="1100">
                <a:solidFill>
                  <a:srgbClr val="1F1F1F"/>
                </a:solidFill>
                <a:latin typeface="Calibri"/>
                <a:ea typeface="Calibri"/>
                <a:cs typeface="Calibri"/>
                <a:sym typeface="Calibri"/>
              </a:rPr>
              <a:t>dump</a:t>
            </a:r>
            <a:r>
              <a:rPr b="1" lang="en-GB" sz="1100">
                <a:solidFill>
                  <a:srgbClr val="1F1F1F"/>
                </a:solidFill>
                <a:latin typeface="Calibri"/>
                <a:ea typeface="Calibri"/>
                <a:cs typeface="Calibri"/>
                <a:sym typeface="Calibri"/>
              </a:rPr>
              <a:t> to your Knowledge Organiser - correct misconceptions and add any information you missed in a different colour.</a:t>
            </a:r>
            <a:endParaRPr b="1" sz="1100">
              <a:solidFill>
                <a:srgbClr val="1F1F1F"/>
              </a:solidFill>
              <a:latin typeface="Calibri"/>
              <a:ea typeface="Calibri"/>
              <a:cs typeface="Calibri"/>
              <a:sym typeface="Calibri"/>
            </a:endParaRPr>
          </a:p>
        </p:txBody>
      </p:sp>
      <p:sp>
        <p:nvSpPr>
          <p:cNvPr id="468" name="Google Shape;468;g3803f0118ff_0_528"/>
          <p:cNvSpPr txBox="1"/>
          <p:nvPr/>
        </p:nvSpPr>
        <p:spPr>
          <a:xfrm>
            <a:off x="6866350" y="2642175"/>
            <a:ext cx="1361700" cy="1086000"/>
          </a:xfrm>
          <a:prstGeom prst="rect">
            <a:avLst/>
          </a:prstGeom>
          <a:solidFill>
            <a:schemeClr val="lt1"/>
          </a:solidFill>
          <a:ln cap="flat" cmpd="sng" w="38100">
            <a:solidFill>
              <a:srgbClr val="4285F4"/>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b="1" lang="en-GB" sz="1300">
                <a:solidFill>
                  <a:srgbClr val="1F1F1F"/>
                </a:solidFill>
                <a:latin typeface="Calibri"/>
                <a:ea typeface="Calibri"/>
                <a:cs typeface="Calibri"/>
                <a:sym typeface="Calibri"/>
              </a:rPr>
              <a:t>Store your brain dump away in order to be able to revisit it later.</a:t>
            </a:r>
            <a:endParaRPr b="1" sz="1300">
              <a:solidFill>
                <a:srgbClr val="1F1F1F"/>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6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6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6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6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6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2" name="Shape 472"/>
        <p:cNvGrpSpPr/>
        <p:nvPr/>
      </p:nvGrpSpPr>
      <p:grpSpPr>
        <a:xfrm>
          <a:off x="0" y="0"/>
          <a:ext cx="0" cy="0"/>
          <a:chOff x="0" y="0"/>
          <a:chExt cx="0" cy="0"/>
        </a:xfrm>
      </p:grpSpPr>
      <p:sp>
        <p:nvSpPr>
          <p:cNvPr id="473" name="Google Shape;473;g3803f0118ff_0_585"/>
          <p:cNvSpPr txBox="1"/>
          <p:nvPr/>
        </p:nvSpPr>
        <p:spPr>
          <a:xfrm>
            <a:off x="471875" y="1124650"/>
            <a:ext cx="4372800" cy="3279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2"/>
              </a:solidFill>
              <a:latin typeface="Roboto"/>
              <a:ea typeface="Roboto"/>
              <a:cs typeface="Roboto"/>
              <a:sym typeface="Roboto"/>
            </a:endParaRPr>
          </a:p>
        </p:txBody>
      </p:sp>
      <p:pic>
        <p:nvPicPr>
          <p:cNvPr descr="Millthorpe Logo" id="474" name="Google Shape;474;g3803f0118ff_0_585"/>
          <p:cNvPicPr preferRelativeResize="0"/>
          <p:nvPr/>
        </p:nvPicPr>
        <p:blipFill rotWithShape="1">
          <a:blip r:embed="rId3">
            <a:alphaModFix/>
          </a:blip>
          <a:srcRect b="0" l="0" r="0" t="0"/>
          <a:stretch/>
        </p:blipFill>
        <p:spPr>
          <a:xfrm>
            <a:off x="6889475" y="176175"/>
            <a:ext cx="2042175" cy="513450"/>
          </a:xfrm>
          <a:prstGeom prst="rect">
            <a:avLst/>
          </a:prstGeom>
          <a:noFill/>
          <a:ln>
            <a:noFill/>
          </a:ln>
        </p:spPr>
      </p:pic>
      <p:pic>
        <p:nvPicPr>
          <p:cNvPr id="475" name="Google Shape;475;g3803f0118ff_0_585"/>
          <p:cNvPicPr preferRelativeResize="0"/>
          <p:nvPr/>
        </p:nvPicPr>
        <p:blipFill rotWithShape="1">
          <a:blip r:embed="rId4">
            <a:alphaModFix/>
          </a:blip>
          <a:srcRect b="32072" l="0" r="0" t="29706"/>
          <a:stretch/>
        </p:blipFill>
        <p:spPr>
          <a:xfrm>
            <a:off x="280082" y="4097987"/>
            <a:ext cx="1446218" cy="552775"/>
          </a:xfrm>
          <a:prstGeom prst="rect">
            <a:avLst/>
          </a:prstGeom>
          <a:noFill/>
          <a:ln cap="flat" cmpd="sng" w="38100">
            <a:solidFill>
              <a:srgbClr val="073763"/>
            </a:solidFill>
            <a:prstDash val="solid"/>
            <a:round/>
            <a:headEnd len="sm" w="sm" type="none"/>
            <a:tailEnd len="sm" w="sm" type="none"/>
          </a:ln>
        </p:spPr>
      </p:pic>
      <p:pic>
        <p:nvPicPr>
          <p:cNvPr id="476" name="Google Shape;476;g3803f0118ff_0_585"/>
          <p:cNvPicPr preferRelativeResize="0"/>
          <p:nvPr/>
        </p:nvPicPr>
        <p:blipFill rotWithShape="1">
          <a:blip r:embed="rId5">
            <a:alphaModFix/>
          </a:blip>
          <a:srcRect b="22896" l="6139" r="58979" t="18816"/>
          <a:stretch/>
        </p:blipFill>
        <p:spPr>
          <a:xfrm>
            <a:off x="44150" y="41950"/>
            <a:ext cx="938950" cy="881850"/>
          </a:xfrm>
          <a:prstGeom prst="rect">
            <a:avLst/>
          </a:prstGeom>
          <a:noFill/>
          <a:ln>
            <a:noFill/>
          </a:ln>
        </p:spPr>
      </p:pic>
      <p:sp>
        <p:nvSpPr>
          <p:cNvPr id="477" name="Google Shape;477;g3803f0118ff_0_585"/>
          <p:cNvSpPr txBox="1"/>
          <p:nvPr/>
        </p:nvSpPr>
        <p:spPr>
          <a:xfrm>
            <a:off x="3798750" y="194700"/>
            <a:ext cx="1546500" cy="476400"/>
          </a:xfrm>
          <a:prstGeom prst="rect">
            <a:avLst/>
          </a:prstGeom>
          <a:noFill/>
          <a:ln cap="flat" cmpd="sng" w="38100">
            <a:solidFill>
              <a:srgbClr val="4285F4"/>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b="1" lang="en-GB" sz="1800">
                <a:solidFill>
                  <a:srgbClr val="0000FF"/>
                </a:solidFill>
                <a:latin typeface="Calibri"/>
                <a:ea typeface="Calibri"/>
                <a:cs typeface="Calibri"/>
                <a:sym typeface="Calibri"/>
              </a:rPr>
              <a:t>2. Mind Maps</a:t>
            </a:r>
            <a:endParaRPr b="1" sz="1800">
              <a:solidFill>
                <a:srgbClr val="0000FF"/>
              </a:solidFill>
              <a:latin typeface="Calibri"/>
              <a:ea typeface="Calibri"/>
              <a:cs typeface="Calibri"/>
              <a:sym typeface="Calibri"/>
            </a:endParaRPr>
          </a:p>
        </p:txBody>
      </p:sp>
      <p:pic>
        <p:nvPicPr>
          <p:cNvPr id="478" name="Google Shape;478;g3803f0118ff_0_585"/>
          <p:cNvPicPr preferRelativeResize="0"/>
          <p:nvPr/>
        </p:nvPicPr>
        <p:blipFill rotWithShape="1">
          <a:blip r:embed="rId6">
            <a:alphaModFix/>
          </a:blip>
          <a:srcRect b="29399" l="25692" r="4946" t="43444"/>
          <a:stretch/>
        </p:blipFill>
        <p:spPr>
          <a:xfrm>
            <a:off x="915950" y="772150"/>
            <a:ext cx="7312099" cy="1609500"/>
          </a:xfrm>
          <a:prstGeom prst="rect">
            <a:avLst/>
          </a:prstGeom>
          <a:noFill/>
          <a:ln cap="flat" cmpd="sng" w="38100">
            <a:solidFill>
              <a:srgbClr val="4285F4"/>
            </a:solidFill>
            <a:prstDash val="solid"/>
            <a:round/>
            <a:headEnd len="sm" w="sm" type="none"/>
            <a:tailEnd len="sm" w="sm" type="none"/>
          </a:ln>
        </p:spPr>
      </p:pic>
      <p:pic>
        <p:nvPicPr>
          <p:cNvPr id="479" name="Google Shape;479;g3803f0118ff_0_585"/>
          <p:cNvPicPr preferRelativeResize="0"/>
          <p:nvPr/>
        </p:nvPicPr>
        <p:blipFill>
          <a:blip r:embed="rId7">
            <a:alphaModFix/>
          </a:blip>
          <a:stretch>
            <a:fillRect/>
          </a:stretch>
        </p:blipFill>
        <p:spPr>
          <a:xfrm>
            <a:off x="2705450" y="4011314"/>
            <a:ext cx="903100" cy="726084"/>
          </a:xfrm>
          <a:prstGeom prst="rect">
            <a:avLst/>
          </a:prstGeom>
          <a:noFill/>
          <a:ln>
            <a:noFill/>
          </a:ln>
        </p:spPr>
      </p:pic>
      <p:sp>
        <p:nvSpPr>
          <p:cNvPr id="480" name="Google Shape;480;g3803f0118ff_0_585"/>
          <p:cNvSpPr txBox="1"/>
          <p:nvPr/>
        </p:nvSpPr>
        <p:spPr>
          <a:xfrm>
            <a:off x="3669525" y="4011350"/>
            <a:ext cx="2464800" cy="726000"/>
          </a:xfrm>
          <a:prstGeom prst="rect">
            <a:avLst/>
          </a:prstGeom>
          <a:solidFill>
            <a:srgbClr val="FFFF00"/>
          </a:solid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rPr b="1" lang="en-GB" sz="1200">
                <a:latin typeface="Roboto"/>
                <a:ea typeface="Roboto"/>
                <a:cs typeface="Roboto"/>
                <a:sym typeface="Roboto"/>
              </a:rPr>
              <a:t>Available o</a:t>
            </a:r>
            <a:r>
              <a:rPr b="1" i="0" lang="en-GB" sz="1200" u="none" cap="none" strike="noStrike">
                <a:latin typeface="Roboto"/>
                <a:ea typeface="Roboto"/>
                <a:cs typeface="Roboto"/>
                <a:sym typeface="Roboto"/>
              </a:rPr>
              <a:t>n our website under: Stud</a:t>
            </a:r>
            <a:r>
              <a:rPr b="1" lang="en-GB" sz="1200">
                <a:latin typeface="Roboto"/>
                <a:ea typeface="Roboto"/>
                <a:cs typeface="Roboto"/>
                <a:sym typeface="Roboto"/>
              </a:rPr>
              <a:t>ents - </a:t>
            </a:r>
            <a:r>
              <a:rPr b="1" i="0" lang="en-GB" sz="1200" u="none" cap="none" strike="noStrike">
                <a:latin typeface="Roboto"/>
                <a:ea typeface="Roboto"/>
                <a:cs typeface="Roboto"/>
                <a:sym typeface="Roboto"/>
              </a:rPr>
              <a:t>Revision</a:t>
            </a:r>
            <a:r>
              <a:rPr b="1" lang="en-GB" sz="1200">
                <a:latin typeface="Roboto"/>
                <a:ea typeface="Roboto"/>
                <a:cs typeface="Roboto"/>
                <a:sym typeface="Roboto"/>
              </a:rPr>
              <a:t> Tips and Guidance</a:t>
            </a:r>
            <a:endParaRPr b="1" i="0" sz="1200" u="none" cap="none" strike="noStrike">
              <a:latin typeface="Roboto"/>
              <a:ea typeface="Roboto"/>
              <a:cs typeface="Roboto"/>
              <a:sym typeface="Roboto"/>
            </a:endParaRPr>
          </a:p>
        </p:txBody>
      </p:sp>
      <p:sp>
        <p:nvSpPr>
          <p:cNvPr id="481" name="Google Shape;481;g3803f0118ff_0_585"/>
          <p:cNvSpPr txBox="1"/>
          <p:nvPr/>
        </p:nvSpPr>
        <p:spPr>
          <a:xfrm>
            <a:off x="1022425" y="2488475"/>
            <a:ext cx="1361700" cy="1475700"/>
          </a:xfrm>
          <a:prstGeom prst="rect">
            <a:avLst/>
          </a:prstGeom>
          <a:solidFill>
            <a:schemeClr val="lt1"/>
          </a:solidFill>
          <a:ln cap="flat" cmpd="sng" w="38100">
            <a:solidFill>
              <a:srgbClr val="4285F4"/>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b="1" lang="en-GB" sz="1100">
                <a:solidFill>
                  <a:srgbClr val="1F1F1F"/>
                </a:solidFill>
                <a:latin typeface="Calibri"/>
                <a:ea typeface="Calibri"/>
                <a:cs typeface="Calibri"/>
                <a:sym typeface="Calibri"/>
              </a:rPr>
              <a:t>Decide which focussed area (unit/topic) you want to revise - have your Knowledge Organisers in front of you.</a:t>
            </a:r>
            <a:endParaRPr b="1" sz="1100">
              <a:solidFill>
                <a:srgbClr val="1F1F1F"/>
              </a:solidFill>
              <a:latin typeface="Calibri"/>
              <a:ea typeface="Calibri"/>
              <a:cs typeface="Calibri"/>
              <a:sym typeface="Calibri"/>
            </a:endParaRPr>
          </a:p>
        </p:txBody>
      </p:sp>
      <p:sp>
        <p:nvSpPr>
          <p:cNvPr id="482" name="Google Shape;482;g3803f0118ff_0_585"/>
          <p:cNvSpPr txBox="1"/>
          <p:nvPr/>
        </p:nvSpPr>
        <p:spPr>
          <a:xfrm>
            <a:off x="2456788" y="2526188"/>
            <a:ext cx="1361700" cy="1388700"/>
          </a:xfrm>
          <a:prstGeom prst="rect">
            <a:avLst/>
          </a:prstGeom>
          <a:solidFill>
            <a:schemeClr val="lt1"/>
          </a:solidFill>
          <a:ln cap="flat" cmpd="sng" w="38100">
            <a:solidFill>
              <a:srgbClr val="4285F4"/>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b="1" lang="en-GB" sz="1200">
                <a:solidFill>
                  <a:srgbClr val="1F1F1F"/>
                </a:solidFill>
                <a:latin typeface="Calibri"/>
                <a:ea typeface="Calibri"/>
                <a:cs typeface="Calibri"/>
                <a:sym typeface="Calibri"/>
              </a:rPr>
              <a:t>Begin your mind map - place the main topic in the middle and identify subtopics that will branch off.</a:t>
            </a:r>
            <a:endParaRPr b="1" sz="1200">
              <a:solidFill>
                <a:srgbClr val="1F1F1F"/>
              </a:solidFill>
              <a:latin typeface="Calibri"/>
              <a:ea typeface="Calibri"/>
              <a:cs typeface="Calibri"/>
              <a:sym typeface="Calibri"/>
            </a:endParaRPr>
          </a:p>
        </p:txBody>
      </p:sp>
      <p:sp>
        <p:nvSpPr>
          <p:cNvPr id="483" name="Google Shape;483;g3803f0118ff_0_585"/>
          <p:cNvSpPr txBox="1"/>
          <p:nvPr/>
        </p:nvSpPr>
        <p:spPr>
          <a:xfrm>
            <a:off x="3879338" y="2482700"/>
            <a:ext cx="1361700" cy="1475700"/>
          </a:xfrm>
          <a:prstGeom prst="rect">
            <a:avLst/>
          </a:prstGeom>
          <a:solidFill>
            <a:schemeClr val="lt1"/>
          </a:solidFill>
          <a:ln cap="flat" cmpd="sng" w="38100">
            <a:solidFill>
              <a:srgbClr val="4285F4"/>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b="1" lang="en-GB" sz="1200">
                <a:solidFill>
                  <a:srgbClr val="1F1F1F"/>
                </a:solidFill>
                <a:latin typeface="Calibri"/>
                <a:ea typeface="Calibri"/>
                <a:cs typeface="Calibri"/>
                <a:sym typeface="Calibri"/>
              </a:rPr>
              <a:t>Branch off your subtopics with further detail - not too much writing, though - make it easy to recall </a:t>
            </a:r>
            <a:r>
              <a:rPr b="1" lang="en-GB" sz="1200">
                <a:solidFill>
                  <a:srgbClr val="1F1F1F"/>
                </a:solidFill>
                <a:latin typeface="Calibri"/>
                <a:ea typeface="Calibri"/>
                <a:cs typeface="Calibri"/>
                <a:sym typeface="Calibri"/>
              </a:rPr>
              <a:t>and</a:t>
            </a:r>
            <a:r>
              <a:rPr b="1" lang="en-GB" sz="1200">
                <a:solidFill>
                  <a:srgbClr val="1F1F1F"/>
                </a:solidFill>
                <a:latin typeface="Calibri"/>
                <a:ea typeface="Calibri"/>
                <a:cs typeface="Calibri"/>
                <a:sym typeface="Calibri"/>
              </a:rPr>
              <a:t> visualise.</a:t>
            </a:r>
            <a:endParaRPr b="1" sz="1200">
              <a:solidFill>
                <a:srgbClr val="1F1F1F"/>
              </a:solidFill>
              <a:latin typeface="Calibri"/>
              <a:ea typeface="Calibri"/>
              <a:cs typeface="Calibri"/>
              <a:sym typeface="Calibri"/>
            </a:endParaRPr>
          </a:p>
        </p:txBody>
      </p:sp>
      <p:sp>
        <p:nvSpPr>
          <p:cNvPr id="484" name="Google Shape;484;g3803f0118ff_0_585"/>
          <p:cNvSpPr txBox="1"/>
          <p:nvPr/>
        </p:nvSpPr>
        <p:spPr>
          <a:xfrm>
            <a:off x="5337213" y="2639150"/>
            <a:ext cx="1361700" cy="1162800"/>
          </a:xfrm>
          <a:prstGeom prst="rect">
            <a:avLst/>
          </a:prstGeom>
          <a:solidFill>
            <a:schemeClr val="lt1"/>
          </a:solidFill>
          <a:ln cap="flat" cmpd="sng" w="38100">
            <a:solidFill>
              <a:srgbClr val="4285F4"/>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300">
              <a:solidFill>
                <a:srgbClr val="1F1F1F"/>
              </a:solidFill>
              <a:latin typeface="Calibri"/>
              <a:ea typeface="Calibri"/>
              <a:cs typeface="Calibri"/>
              <a:sym typeface="Calibri"/>
            </a:endParaRPr>
          </a:p>
          <a:p>
            <a:pPr indent="0" lvl="0" marL="0" rtl="0" algn="ctr">
              <a:spcBef>
                <a:spcPts val="0"/>
              </a:spcBef>
              <a:spcAft>
                <a:spcPts val="0"/>
              </a:spcAft>
              <a:buNone/>
            </a:pPr>
            <a:r>
              <a:rPr b="1" lang="en-GB" sz="1300">
                <a:solidFill>
                  <a:srgbClr val="1F1F1F"/>
                </a:solidFill>
                <a:latin typeface="Calibri"/>
                <a:ea typeface="Calibri"/>
                <a:cs typeface="Calibri"/>
                <a:sym typeface="Calibri"/>
              </a:rPr>
              <a:t>Use pictures and colour to help this process.</a:t>
            </a:r>
            <a:endParaRPr b="1" sz="1300">
              <a:solidFill>
                <a:srgbClr val="1F1F1F"/>
              </a:solidFill>
              <a:latin typeface="Calibri"/>
              <a:ea typeface="Calibri"/>
              <a:cs typeface="Calibri"/>
              <a:sym typeface="Calibri"/>
            </a:endParaRPr>
          </a:p>
        </p:txBody>
      </p:sp>
      <p:sp>
        <p:nvSpPr>
          <p:cNvPr id="485" name="Google Shape;485;g3803f0118ff_0_585"/>
          <p:cNvSpPr txBox="1"/>
          <p:nvPr/>
        </p:nvSpPr>
        <p:spPr>
          <a:xfrm>
            <a:off x="6795075" y="2531975"/>
            <a:ext cx="1361700" cy="1345200"/>
          </a:xfrm>
          <a:prstGeom prst="rect">
            <a:avLst/>
          </a:prstGeom>
          <a:solidFill>
            <a:schemeClr val="lt1"/>
          </a:solidFill>
          <a:ln cap="flat" cmpd="sng" w="38100">
            <a:solidFill>
              <a:srgbClr val="4285F4"/>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b="1" lang="en-GB" sz="1300">
                <a:solidFill>
                  <a:srgbClr val="1F1F1F"/>
                </a:solidFill>
                <a:latin typeface="Calibri"/>
                <a:ea typeface="Calibri"/>
                <a:cs typeface="Calibri"/>
                <a:sym typeface="Calibri"/>
              </a:rPr>
              <a:t>Place your completed mind maps in places where you can see them frequently.</a:t>
            </a:r>
            <a:endParaRPr b="1" sz="1300">
              <a:solidFill>
                <a:srgbClr val="1F1F1F"/>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8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8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8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8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8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9" name="Shape 489"/>
        <p:cNvGrpSpPr/>
        <p:nvPr/>
      </p:nvGrpSpPr>
      <p:grpSpPr>
        <a:xfrm>
          <a:off x="0" y="0"/>
          <a:ext cx="0" cy="0"/>
          <a:chOff x="0" y="0"/>
          <a:chExt cx="0" cy="0"/>
        </a:xfrm>
      </p:grpSpPr>
      <p:sp>
        <p:nvSpPr>
          <p:cNvPr id="490" name="Google Shape;490;g3803f0118ff_0_596"/>
          <p:cNvSpPr txBox="1"/>
          <p:nvPr/>
        </p:nvSpPr>
        <p:spPr>
          <a:xfrm>
            <a:off x="471875" y="1124650"/>
            <a:ext cx="4372800" cy="3279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2"/>
              </a:solidFill>
              <a:latin typeface="Roboto"/>
              <a:ea typeface="Roboto"/>
              <a:cs typeface="Roboto"/>
              <a:sym typeface="Roboto"/>
            </a:endParaRPr>
          </a:p>
        </p:txBody>
      </p:sp>
      <p:pic>
        <p:nvPicPr>
          <p:cNvPr descr="Millthorpe Logo" id="491" name="Google Shape;491;g3803f0118ff_0_596"/>
          <p:cNvPicPr preferRelativeResize="0"/>
          <p:nvPr/>
        </p:nvPicPr>
        <p:blipFill rotWithShape="1">
          <a:blip r:embed="rId3">
            <a:alphaModFix/>
          </a:blip>
          <a:srcRect b="0" l="0" r="0" t="0"/>
          <a:stretch/>
        </p:blipFill>
        <p:spPr>
          <a:xfrm>
            <a:off x="7007450" y="147875"/>
            <a:ext cx="2042175" cy="513450"/>
          </a:xfrm>
          <a:prstGeom prst="rect">
            <a:avLst/>
          </a:prstGeom>
          <a:noFill/>
          <a:ln>
            <a:noFill/>
          </a:ln>
        </p:spPr>
      </p:pic>
      <p:pic>
        <p:nvPicPr>
          <p:cNvPr id="492" name="Google Shape;492;g3803f0118ff_0_596"/>
          <p:cNvPicPr preferRelativeResize="0"/>
          <p:nvPr/>
        </p:nvPicPr>
        <p:blipFill rotWithShape="1">
          <a:blip r:embed="rId4">
            <a:alphaModFix/>
          </a:blip>
          <a:srcRect b="32072" l="0" r="0" t="29706"/>
          <a:stretch/>
        </p:blipFill>
        <p:spPr>
          <a:xfrm>
            <a:off x="280082" y="4097987"/>
            <a:ext cx="1446218" cy="552775"/>
          </a:xfrm>
          <a:prstGeom prst="rect">
            <a:avLst/>
          </a:prstGeom>
          <a:noFill/>
          <a:ln cap="flat" cmpd="sng" w="38100">
            <a:solidFill>
              <a:srgbClr val="073763"/>
            </a:solidFill>
            <a:prstDash val="solid"/>
            <a:round/>
            <a:headEnd len="sm" w="sm" type="none"/>
            <a:tailEnd len="sm" w="sm" type="none"/>
          </a:ln>
        </p:spPr>
      </p:pic>
      <p:pic>
        <p:nvPicPr>
          <p:cNvPr id="493" name="Google Shape;493;g3803f0118ff_0_596"/>
          <p:cNvPicPr preferRelativeResize="0"/>
          <p:nvPr/>
        </p:nvPicPr>
        <p:blipFill rotWithShape="1">
          <a:blip r:embed="rId5">
            <a:alphaModFix/>
          </a:blip>
          <a:srcRect b="22896" l="6139" r="58979" t="18816"/>
          <a:stretch/>
        </p:blipFill>
        <p:spPr>
          <a:xfrm>
            <a:off x="83475" y="89150"/>
            <a:ext cx="938950" cy="881850"/>
          </a:xfrm>
          <a:prstGeom prst="rect">
            <a:avLst/>
          </a:prstGeom>
          <a:noFill/>
          <a:ln>
            <a:noFill/>
          </a:ln>
        </p:spPr>
      </p:pic>
      <p:sp>
        <p:nvSpPr>
          <p:cNvPr id="494" name="Google Shape;494;g3803f0118ff_0_596"/>
          <p:cNvSpPr txBox="1"/>
          <p:nvPr/>
        </p:nvSpPr>
        <p:spPr>
          <a:xfrm>
            <a:off x="3722700" y="166400"/>
            <a:ext cx="1698600" cy="476400"/>
          </a:xfrm>
          <a:prstGeom prst="rect">
            <a:avLst/>
          </a:prstGeom>
          <a:noFill/>
          <a:ln cap="flat" cmpd="sng" w="38100">
            <a:solidFill>
              <a:srgbClr val="4285F4"/>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b="1" lang="en-GB" sz="1800">
                <a:solidFill>
                  <a:srgbClr val="0000FF"/>
                </a:solidFill>
                <a:latin typeface="Calibri"/>
                <a:ea typeface="Calibri"/>
                <a:cs typeface="Calibri"/>
                <a:sym typeface="Calibri"/>
              </a:rPr>
              <a:t>3. Flash Cards</a:t>
            </a:r>
            <a:endParaRPr b="1" sz="1800">
              <a:solidFill>
                <a:srgbClr val="0000FF"/>
              </a:solidFill>
              <a:latin typeface="Calibri"/>
              <a:ea typeface="Calibri"/>
              <a:cs typeface="Calibri"/>
              <a:sym typeface="Calibri"/>
            </a:endParaRPr>
          </a:p>
        </p:txBody>
      </p:sp>
      <p:pic>
        <p:nvPicPr>
          <p:cNvPr id="495" name="Google Shape;495;g3803f0118ff_0_596"/>
          <p:cNvPicPr preferRelativeResize="0"/>
          <p:nvPr/>
        </p:nvPicPr>
        <p:blipFill rotWithShape="1">
          <a:blip r:embed="rId6">
            <a:alphaModFix/>
          </a:blip>
          <a:srcRect b="33235" l="25730" r="4729" t="34186"/>
          <a:stretch/>
        </p:blipFill>
        <p:spPr>
          <a:xfrm>
            <a:off x="859350" y="731000"/>
            <a:ext cx="7569006" cy="1993624"/>
          </a:xfrm>
          <a:prstGeom prst="rect">
            <a:avLst/>
          </a:prstGeom>
          <a:noFill/>
          <a:ln cap="flat" cmpd="sng" w="38100">
            <a:solidFill>
              <a:srgbClr val="4285F4"/>
            </a:solidFill>
            <a:prstDash val="solid"/>
            <a:round/>
            <a:headEnd len="sm" w="sm" type="none"/>
            <a:tailEnd len="sm" w="sm" type="none"/>
          </a:ln>
        </p:spPr>
      </p:pic>
      <p:pic>
        <p:nvPicPr>
          <p:cNvPr id="496" name="Google Shape;496;g3803f0118ff_0_596"/>
          <p:cNvPicPr preferRelativeResize="0"/>
          <p:nvPr/>
        </p:nvPicPr>
        <p:blipFill>
          <a:blip r:embed="rId7">
            <a:alphaModFix/>
          </a:blip>
          <a:stretch>
            <a:fillRect/>
          </a:stretch>
        </p:blipFill>
        <p:spPr>
          <a:xfrm>
            <a:off x="2705450" y="4011314"/>
            <a:ext cx="903100" cy="726084"/>
          </a:xfrm>
          <a:prstGeom prst="rect">
            <a:avLst/>
          </a:prstGeom>
          <a:noFill/>
          <a:ln>
            <a:noFill/>
          </a:ln>
        </p:spPr>
      </p:pic>
      <p:sp>
        <p:nvSpPr>
          <p:cNvPr id="497" name="Google Shape;497;g3803f0118ff_0_596"/>
          <p:cNvSpPr txBox="1"/>
          <p:nvPr/>
        </p:nvSpPr>
        <p:spPr>
          <a:xfrm>
            <a:off x="3669525" y="4011350"/>
            <a:ext cx="2464800" cy="726000"/>
          </a:xfrm>
          <a:prstGeom prst="rect">
            <a:avLst/>
          </a:prstGeom>
          <a:solidFill>
            <a:srgbClr val="FFFF00"/>
          </a:solid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rPr b="1" lang="en-GB" sz="1200">
                <a:latin typeface="Roboto"/>
                <a:ea typeface="Roboto"/>
                <a:cs typeface="Roboto"/>
                <a:sym typeface="Roboto"/>
              </a:rPr>
              <a:t>Available o</a:t>
            </a:r>
            <a:r>
              <a:rPr b="1" i="0" lang="en-GB" sz="1200" u="none" cap="none" strike="noStrike">
                <a:latin typeface="Roboto"/>
                <a:ea typeface="Roboto"/>
                <a:cs typeface="Roboto"/>
                <a:sym typeface="Roboto"/>
              </a:rPr>
              <a:t>n our website under: Stud</a:t>
            </a:r>
            <a:r>
              <a:rPr b="1" lang="en-GB" sz="1200">
                <a:latin typeface="Roboto"/>
                <a:ea typeface="Roboto"/>
                <a:cs typeface="Roboto"/>
                <a:sym typeface="Roboto"/>
              </a:rPr>
              <a:t>ents - </a:t>
            </a:r>
            <a:r>
              <a:rPr b="1" i="0" lang="en-GB" sz="1200" u="none" cap="none" strike="noStrike">
                <a:latin typeface="Roboto"/>
                <a:ea typeface="Roboto"/>
                <a:cs typeface="Roboto"/>
                <a:sym typeface="Roboto"/>
              </a:rPr>
              <a:t>Revision</a:t>
            </a:r>
            <a:r>
              <a:rPr b="1" lang="en-GB" sz="1200">
                <a:latin typeface="Roboto"/>
                <a:ea typeface="Roboto"/>
                <a:cs typeface="Roboto"/>
                <a:sym typeface="Roboto"/>
              </a:rPr>
              <a:t> Tips and Guidance</a:t>
            </a:r>
            <a:endParaRPr b="1" i="0" sz="1200" u="none" cap="none" strike="noStrike">
              <a:latin typeface="Roboto"/>
              <a:ea typeface="Roboto"/>
              <a:cs typeface="Roboto"/>
              <a:sym typeface="Roboto"/>
            </a:endParaRPr>
          </a:p>
        </p:txBody>
      </p:sp>
      <p:sp>
        <p:nvSpPr>
          <p:cNvPr id="498" name="Google Shape;498;g3803f0118ff_0_596"/>
          <p:cNvSpPr txBox="1"/>
          <p:nvPr/>
        </p:nvSpPr>
        <p:spPr>
          <a:xfrm>
            <a:off x="1022450" y="2841900"/>
            <a:ext cx="1361700" cy="1138800"/>
          </a:xfrm>
          <a:prstGeom prst="rect">
            <a:avLst/>
          </a:prstGeom>
          <a:solidFill>
            <a:schemeClr val="lt1"/>
          </a:solidFill>
          <a:ln cap="flat" cmpd="sng" w="38100">
            <a:solidFill>
              <a:srgbClr val="4285F4"/>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b="1" lang="en-GB" sz="1000">
                <a:solidFill>
                  <a:srgbClr val="1F1F1F"/>
                </a:solidFill>
                <a:latin typeface="Calibri"/>
                <a:ea typeface="Calibri"/>
                <a:cs typeface="Calibri"/>
                <a:sym typeface="Calibri"/>
              </a:rPr>
              <a:t>Decide which focussed area (unit/topic) you want to revise - have your Knowledge Organisers in front of you.</a:t>
            </a:r>
            <a:endParaRPr b="1" sz="1000">
              <a:solidFill>
                <a:srgbClr val="1F1F1F"/>
              </a:solidFill>
              <a:latin typeface="Calibri"/>
              <a:ea typeface="Calibri"/>
              <a:cs typeface="Calibri"/>
              <a:sym typeface="Calibri"/>
            </a:endParaRPr>
          </a:p>
        </p:txBody>
      </p:sp>
      <p:sp>
        <p:nvSpPr>
          <p:cNvPr id="499" name="Google Shape;499;g3803f0118ff_0_596"/>
          <p:cNvSpPr txBox="1"/>
          <p:nvPr/>
        </p:nvSpPr>
        <p:spPr>
          <a:xfrm>
            <a:off x="2492713" y="2888250"/>
            <a:ext cx="1361700" cy="1019100"/>
          </a:xfrm>
          <a:prstGeom prst="rect">
            <a:avLst/>
          </a:prstGeom>
          <a:solidFill>
            <a:schemeClr val="lt1"/>
          </a:solidFill>
          <a:ln cap="flat" cmpd="sng" w="38100">
            <a:solidFill>
              <a:srgbClr val="4285F4"/>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b="1" lang="en-GB" sz="1100">
                <a:solidFill>
                  <a:srgbClr val="1F1F1F"/>
                </a:solidFill>
                <a:latin typeface="Calibri"/>
                <a:ea typeface="Calibri"/>
                <a:cs typeface="Calibri"/>
                <a:sym typeface="Calibri"/>
              </a:rPr>
              <a:t>Use different coloured flash cards for different topics to help with organisation.</a:t>
            </a:r>
            <a:endParaRPr b="1" sz="1100">
              <a:solidFill>
                <a:srgbClr val="1F1F1F"/>
              </a:solidFill>
              <a:latin typeface="Calibri"/>
              <a:ea typeface="Calibri"/>
              <a:cs typeface="Calibri"/>
              <a:sym typeface="Calibri"/>
            </a:endParaRPr>
          </a:p>
        </p:txBody>
      </p:sp>
      <p:sp>
        <p:nvSpPr>
          <p:cNvPr id="500" name="Google Shape;500;g3803f0118ff_0_596"/>
          <p:cNvSpPr txBox="1"/>
          <p:nvPr/>
        </p:nvSpPr>
        <p:spPr>
          <a:xfrm>
            <a:off x="3929850" y="2614825"/>
            <a:ext cx="1361700" cy="1475700"/>
          </a:xfrm>
          <a:prstGeom prst="rect">
            <a:avLst/>
          </a:prstGeom>
          <a:solidFill>
            <a:schemeClr val="lt1"/>
          </a:solidFill>
          <a:ln cap="flat" cmpd="sng" w="38100">
            <a:solidFill>
              <a:srgbClr val="4285F4"/>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b="1" lang="en-GB" sz="1100">
                <a:solidFill>
                  <a:srgbClr val="1F1F1F"/>
                </a:solidFill>
                <a:latin typeface="Calibri"/>
                <a:ea typeface="Calibri"/>
                <a:cs typeface="Calibri"/>
                <a:sym typeface="Calibri"/>
              </a:rPr>
              <a:t>Write</a:t>
            </a:r>
            <a:r>
              <a:rPr b="1" lang="en-GB" sz="1100">
                <a:solidFill>
                  <a:srgbClr val="1F1F1F"/>
                </a:solidFill>
                <a:latin typeface="Calibri"/>
                <a:ea typeface="Calibri"/>
                <a:cs typeface="Calibri"/>
                <a:sym typeface="Calibri"/>
              </a:rPr>
              <a:t> one clear question per flashcard - these should be questions that require short, specific </a:t>
            </a:r>
            <a:r>
              <a:rPr b="1" lang="en-GB" sz="1100">
                <a:solidFill>
                  <a:srgbClr val="1F1F1F"/>
                </a:solidFill>
                <a:latin typeface="Calibri"/>
                <a:ea typeface="Calibri"/>
                <a:cs typeface="Calibri"/>
                <a:sym typeface="Calibri"/>
              </a:rPr>
              <a:t>knowledge</a:t>
            </a:r>
            <a:r>
              <a:rPr b="1" lang="en-GB" sz="1100">
                <a:solidFill>
                  <a:srgbClr val="1F1F1F"/>
                </a:solidFill>
                <a:latin typeface="Calibri"/>
                <a:ea typeface="Calibri"/>
                <a:cs typeface="Calibri"/>
                <a:sym typeface="Calibri"/>
              </a:rPr>
              <a:t>-based answers.</a:t>
            </a:r>
            <a:endParaRPr b="1" sz="1100">
              <a:solidFill>
                <a:srgbClr val="1F1F1F"/>
              </a:solidFill>
              <a:latin typeface="Calibri"/>
              <a:ea typeface="Calibri"/>
              <a:cs typeface="Calibri"/>
              <a:sym typeface="Calibri"/>
            </a:endParaRPr>
          </a:p>
        </p:txBody>
      </p:sp>
      <p:sp>
        <p:nvSpPr>
          <p:cNvPr id="501" name="Google Shape;501;g3803f0118ff_0_596"/>
          <p:cNvSpPr txBox="1"/>
          <p:nvPr/>
        </p:nvSpPr>
        <p:spPr>
          <a:xfrm>
            <a:off x="5404725" y="2724625"/>
            <a:ext cx="1361700" cy="1256100"/>
          </a:xfrm>
          <a:prstGeom prst="rect">
            <a:avLst/>
          </a:prstGeom>
          <a:solidFill>
            <a:schemeClr val="lt1"/>
          </a:solidFill>
          <a:ln cap="flat" cmpd="sng" w="38100">
            <a:solidFill>
              <a:srgbClr val="4285F4"/>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b="1" lang="en-GB" sz="1100">
                <a:solidFill>
                  <a:srgbClr val="1F1F1F"/>
                </a:solidFill>
                <a:latin typeface="Calibri"/>
                <a:ea typeface="Calibri"/>
                <a:cs typeface="Calibri"/>
                <a:sym typeface="Calibri"/>
              </a:rPr>
              <a:t>Look at the question and write your answer down then check, or say your answers out loud and check.</a:t>
            </a:r>
            <a:endParaRPr b="1" sz="1100">
              <a:solidFill>
                <a:srgbClr val="1F1F1F"/>
              </a:solidFill>
              <a:latin typeface="Calibri"/>
              <a:ea typeface="Calibri"/>
              <a:cs typeface="Calibri"/>
              <a:sym typeface="Calibri"/>
            </a:endParaRPr>
          </a:p>
          <a:p>
            <a:pPr indent="0" lvl="0" marL="0" rtl="0" algn="ctr">
              <a:spcBef>
                <a:spcPts val="0"/>
              </a:spcBef>
              <a:spcAft>
                <a:spcPts val="0"/>
              </a:spcAft>
              <a:buNone/>
            </a:pPr>
            <a:r>
              <a:t/>
            </a:r>
            <a:endParaRPr b="1" sz="1100">
              <a:solidFill>
                <a:srgbClr val="1F1F1F"/>
              </a:solidFill>
              <a:latin typeface="Calibri"/>
              <a:ea typeface="Calibri"/>
              <a:cs typeface="Calibri"/>
              <a:sym typeface="Calibri"/>
            </a:endParaRPr>
          </a:p>
        </p:txBody>
      </p:sp>
      <p:sp>
        <p:nvSpPr>
          <p:cNvPr id="502" name="Google Shape;502;g3803f0118ff_0_596"/>
          <p:cNvSpPr txBox="1"/>
          <p:nvPr/>
        </p:nvSpPr>
        <p:spPr>
          <a:xfrm>
            <a:off x="6966100" y="2766175"/>
            <a:ext cx="1361700" cy="1173000"/>
          </a:xfrm>
          <a:prstGeom prst="rect">
            <a:avLst/>
          </a:prstGeom>
          <a:solidFill>
            <a:schemeClr val="lt1"/>
          </a:solidFill>
          <a:ln cap="flat" cmpd="sng" w="38100">
            <a:solidFill>
              <a:srgbClr val="4285F4"/>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b="1" lang="en-GB" sz="1100">
                <a:solidFill>
                  <a:srgbClr val="1F1F1F"/>
                </a:solidFill>
                <a:latin typeface="Calibri"/>
                <a:ea typeface="Calibri"/>
                <a:cs typeface="Calibri"/>
                <a:sym typeface="Calibri"/>
              </a:rPr>
              <a:t>Review your </a:t>
            </a:r>
            <a:r>
              <a:rPr b="1" lang="en-GB" sz="1100">
                <a:solidFill>
                  <a:srgbClr val="1F1F1F"/>
                </a:solidFill>
                <a:latin typeface="Calibri"/>
                <a:ea typeface="Calibri"/>
                <a:cs typeface="Calibri"/>
                <a:sym typeface="Calibri"/>
              </a:rPr>
              <a:t>performance</a:t>
            </a:r>
            <a:r>
              <a:rPr b="1" lang="en-GB" sz="1100">
                <a:solidFill>
                  <a:srgbClr val="1F1F1F"/>
                </a:solidFill>
                <a:latin typeface="Calibri"/>
                <a:ea typeface="Calibri"/>
                <a:cs typeface="Calibri"/>
                <a:sym typeface="Calibri"/>
              </a:rPr>
              <a:t> and u</a:t>
            </a:r>
            <a:r>
              <a:rPr b="1" lang="en-GB" sz="1100">
                <a:solidFill>
                  <a:srgbClr val="1F1F1F"/>
                </a:solidFill>
                <a:latin typeface="Calibri"/>
                <a:ea typeface="Calibri"/>
                <a:cs typeface="Calibri"/>
                <a:sym typeface="Calibri"/>
              </a:rPr>
              <a:t>se the Leitner system to test your knowledge over time.</a:t>
            </a:r>
            <a:endParaRPr b="1" sz="1100">
              <a:solidFill>
                <a:srgbClr val="1F1F1F"/>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9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9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0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0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0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6" name="Shape 506"/>
        <p:cNvGrpSpPr/>
        <p:nvPr/>
      </p:nvGrpSpPr>
      <p:grpSpPr>
        <a:xfrm>
          <a:off x="0" y="0"/>
          <a:ext cx="0" cy="0"/>
          <a:chOff x="0" y="0"/>
          <a:chExt cx="0" cy="0"/>
        </a:xfrm>
      </p:grpSpPr>
      <p:sp>
        <p:nvSpPr>
          <p:cNvPr id="507" name="Google Shape;507;g383788e0aac_1_22"/>
          <p:cNvSpPr txBox="1"/>
          <p:nvPr/>
        </p:nvSpPr>
        <p:spPr>
          <a:xfrm>
            <a:off x="471875" y="1124650"/>
            <a:ext cx="4372800" cy="3279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2"/>
              </a:solidFill>
              <a:latin typeface="Roboto"/>
              <a:ea typeface="Roboto"/>
              <a:cs typeface="Roboto"/>
              <a:sym typeface="Roboto"/>
            </a:endParaRPr>
          </a:p>
        </p:txBody>
      </p:sp>
      <p:pic>
        <p:nvPicPr>
          <p:cNvPr descr="Millthorpe Logo" id="508" name="Google Shape;508;g383788e0aac_1_22"/>
          <p:cNvPicPr preferRelativeResize="0"/>
          <p:nvPr/>
        </p:nvPicPr>
        <p:blipFill rotWithShape="1">
          <a:blip r:embed="rId3">
            <a:alphaModFix/>
          </a:blip>
          <a:srcRect b="0" l="0" r="0" t="0"/>
          <a:stretch/>
        </p:blipFill>
        <p:spPr>
          <a:xfrm>
            <a:off x="7007450" y="147875"/>
            <a:ext cx="2042175" cy="513450"/>
          </a:xfrm>
          <a:prstGeom prst="rect">
            <a:avLst/>
          </a:prstGeom>
          <a:noFill/>
          <a:ln>
            <a:noFill/>
          </a:ln>
        </p:spPr>
      </p:pic>
      <p:pic>
        <p:nvPicPr>
          <p:cNvPr id="509" name="Google Shape;509;g383788e0aac_1_22"/>
          <p:cNvPicPr preferRelativeResize="0"/>
          <p:nvPr/>
        </p:nvPicPr>
        <p:blipFill rotWithShape="1">
          <a:blip r:embed="rId4">
            <a:alphaModFix/>
          </a:blip>
          <a:srcRect b="0" l="0" r="0" t="0"/>
          <a:stretch/>
        </p:blipFill>
        <p:spPr>
          <a:xfrm>
            <a:off x="7507025" y="4144701"/>
            <a:ext cx="1361700" cy="553749"/>
          </a:xfrm>
          <a:prstGeom prst="rect">
            <a:avLst/>
          </a:prstGeom>
          <a:noFill/>
          <a:ln>
            <a:noFill/>
          </a:ln>
        </p:spPr>
      </p:pic>
      <p:pic>
        <p:nvPicPr>
          <p:cNvPr id="510" name="Google Shape;510;g383788e0aac_1_22"/>
          <p:cNvPicPr preferRelativeResize="0"/>
          <p:nvPr/>
        </p:nvPicPr>
        <p:blipFill rotWithShape="1">
          <a:blip r:embed="rId5">
            <a:alphaModFix/>
          </a:blip>
          <a:srcRect b="32072" l="0" r="0" t="29706"/>
          <a:stretch/>
        </p:blipFill>
        <p:spPr>
          <a:xfrm>
            <a:off x="280082" y="4097987"/>
            <a:ext cx="1446218" cy="552775"/>
          </a:xfrm>
          <a:prstGeom prst="rect">
            <a:avLst/>
          </a:prstGeom>
          <a:noFill/>
          <a:ln cap="flat" cmpd="sng" w="38100">
            <a:solidFill>
              <a:srgbClr val="073763"/>
            </a:solidFill>
            <a:prstDash val="solid"/>
            <a:round/>
            <a:headEnd len="sm" w="sm" type="none"/>
            <a:tailEnd len="sm" w="sm" type="none"/>
          </a:ln>
        </p:spPr>
      </p:pic>
      <p:pic>
        <p:nvPicPr>
          <p:cNvPr id="511" name="Google Shape;511;g383788e0aac_1_22"/>
          <p:cNvPicPr preferRelativeResize="0"/>
          <p:nvPr/>
        </p:nvPicPr>
        <p:blipFill rotWithShape="1">
          <a:blip r:embed="rId6">
            <a:alphaModFix/>
          </a:blip>
          <a:srcRect b="22896" l="6139" r="58979" t="18816"/>
          <a:stretch/>
        </p:blipFill>
        <p:spPr>
          <a:xfrm>
            <a:off x="83475" y="89150"/>
            <a:ext cx="938950" cy="881850"/>
          </a:xfrm>
          <a:prstGeom prst="rect">
            <a:avLst/>
          </a:prstGeom>
          <a:noFill/>
          <a:ln>
            <a:noFill/>
          </a:ln>
        </p:spPr>
      </p:pic>
      <p:sp>
        <p:nvSpPr>
          <p:cNvPr id="512" name="Google Shape;512;g383788e0aac_1_22"/>
          <p:cNvSpPr txBox="1"/>
          <p:nvPr/>
        </p:nvSpPr>
        <p:spPr>
          <a:xfrm>
            <a:off x="3722700" y="166400"/>
            <a:ext cx="1698600" cy="476400"/>
          </a:xfrm>
          <a:prstGeom prst="rect">
            <a:avLst/>
          </a:prstGeom>
          <a:noFill/>
          <a:ln cap="flat" cmpd="sng" w="38100">
            <a:solidFill>
              <a:srgbClr val="4285F4"/>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b="1" lang="en-GB" sz="1800">
                <a:solidFill>
                  <a:srgbClr val="0000FF"/>
                </a:solidFill>
                <a:latin typeface="Calibri"/>
                <a:ea typeface="Calibri"/>
                <a:cs typeface="Calibri"/>
                <a:sym typeface="Calibri"/>
              </a:rPr>
              <a:t>3. Flash Cards</a:t>
            </a:r>
            <a:endParaRPr b="1" sz="1800">
              <a:solidFill>
                <a:srgbClr val="0000FF"/>
              </a:solidFill>
              <a:latin typeface="Calibri"/>
              <a:ea typeface="Calibri"/>
              <a:cs typeface="Calibri"/>
              <a:sym typeface="Calibri"/>
            </a:endParaRPr>
          </a:p>
        </p:txBody>
      </p:sp>
      <p:pic>
        <p:nvPicPr>
          <p:cNvPr id="513" name="Google Shape;513;g383788e0aac_1_22"/>
          <p:cNvPicPr preferRelativeResize="0"/>
          <p:nvPr/>
        </p:nvPicPr>
        <p:blipFill rotWithShape="1">
          <a:blip r:embed="rId7">
            <a:alphaModFix/>
          </a:blip>
          <a:srcRect b="33235" l="25730" r="4729" t="34186"/>
          <a:stretch/>
        </p:blipFill>
        <p:spPr>
          <a:xfrm>
            <a:off x="859350" y="731000"/>
            <a:ext cx="7569006" cy="1993624"/>
          </a:xfrm>
          <a:prstGeom prst="rect">
            <a:avLst/>
          </a:prstGeom>
          <a:noFill/>
          <a:ln cap="flat" cmpd="sng" w="38100">
            <a:solidFill>
              <a:srgbClr val="4285F4"/>
            </a:solidFill>
            <a:prstDash val="solid"/>
            <a:round/>
            <a:headEnd len="sm" w="sm" type="none"/>
            <a:tailEnd len="sm" w="sm" type="none"/>
          </a:ln>
        </p:spPr>
      </p:pic>
      <p:pic>
        <p:nvPicPr>
          <p:cNvPr id="514" name="Google Shape;514;g383788e0aac_1_22"/>
          <p:cNvPicPr preferRelativeResize="0"/>
          <p:nvPr/>
        </p:nvPicPr>
        <p:blipFill>
          <a:blip r:embed="rId8">
            <a:alphaModFix/>
          </a:blip>
          <a:stretch>
            <a:fillRect/>
          </a:stretch>
        </p:blipFill>
        <p:spPr>
          <a:xfrm>
            <a:off x="2705450" y="4011314"/>
            <a:ext cx="903100" cy="726084"/>
          </a:xfrm>
          <a:prstGeom prst="rect">
            <a:avLst/>
          </a:prstGeom>
          <a:noFill/>
          <a:ln>
            <a:noFill/>
          </a:ln>
        </p:spPr>
      </p:pic>
      <p:sp>
        <p:nvSpPr>
          <p:cNvPr id="515" name="Google Shape;515;g383788e0aac_1_22"/>
          <p:cNvSpPr txBox="1"/>
          <p:nvPr/>
        </p:nvSpPr>
        <p:spPr>
          <a:xfrm>
            <a:off x="3669525" y="4011350"/>
            <a:ext cx="2464800" cy="726000"/>
          </a:xfrm>
          <a:prstGeom prst="rect">
            <a:avLst/>
          </a:prstGeom>
          <a:solidFill>
            <a:srgbClr val="FFFF00"/>
          </a:solid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rPr b="1" lang="en-GB" sz="1200">
                <a:latin typeface="Roboto"/>
                <a:ea typeface="Roboto"/>
                <a:cs typeface="Roboto"/>
                <a:sym typeface="Roboto"/>
              </a:rPr>
              <a:t>Available o</a:t>
            </a:r>
            <a:r>
              <a:rPr b="1" i="0" lang="en-GB" sz="1200" u="none" cap="none" strike="noStrike">
                <a:latin typeface="Roboto"/>
                <a:ea typeface="Roboto"/>
                <a:cs typeface="Roboto"/>
                <a:sym typeface="Roboto"/>
              </a:rPr>
              <a:t>n our website under: Stud</a:t>
            </a:r>
            <a:r>
              <a:rPr b="1" lang="en-GB" sz="1200">
                <a:latin typeface="Roboto"/>
                <a:ea typeface="Roboto"/>
                <a:cs typeface="Roboto"/>
                <a:sym typeface="Roboto"/>
              </a:rPr>
              <a:t>ents - </a:t>
            </a:r>
            <a:r>
              <a:rPr b="1" i="0" lang="en-GB" sz="1200" u="none" cap="none" strike="noStrike">
                <a:latin typeface="Roboto"/>
                <a:ea typeface="Roboto"/>
                <a:cs typeface="Roboto"/>
                <a:sym typeface="Roboto"/>
              </a:rPr>
              <a:t>Revision</a:t>
            </a:r>
            <a:r>
              <a:rPr b="1" lang="en-GB" sz="1200">
                <a:latin typeface="Roboto"/>
                <a:ea typeface="Roboto"/>
                <a:cs typeface="Roboto"/>
                <a:sym typeface="Roboto"/>
              </a:rPr>
              <a:t> Tips and Guidance</a:t>
            </a:r>
            <a:endParaRPr b="1" i="0" sz="1200" u="none" cap="none" strike="noStrike">
              <a:latin typeface="Roboto"/>
              <a:ea typeface="Roboto"/>
              <a:cs typeface="Roboto"/>
              <a:sym typeface="Roboto"/>
            </a:endParaRPr>
          </a:p>
        </p:txBody>
      </p:sp>
      <p:sp>
        <p:nvSpPr>
          <p:cNvPr id="516" name="Google Shape;516;g383788e0aac_1_22"/>
          <p:cNvSpPr txBox="1"/>
          <p:nvPr/>
        </p:nvSpPr>
        <p:spPr>
          <a:xfrm>
            <a:off x="1022450" y="2841900"/>
            <a:ext cx="1361700" cy="1138800"/>
          </a:xfrm>
          <a:prstGeom prst="rect">
            <a:avLst/>
          </a:prstGeom>
          <a:solidFill>
            <a:schemeClr val="lt1"/>
          </a:solidFill>
          <a:ln cap="flat" cmpd="sng" w="38100">
            <a:solidFill>
              <a:srgbClr val="4285F4"/>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b="1" lang="en-GB" sz="1000">
                <a:latin typeface="Calibri"/>
                <a:ea typeface="Calibri"/>
                <a:cs typeface="Calibri"/>
                <a:sym typeface="Calibri"/>
              </a:rPr>
              <a:t>Decide which focussed area (unit/topic) you want to revise - have your Knowledge Organisers in front of you.</a:t>
            </a:r>
            <a:endParaRPr b="1" sz="1000">
              <a:latin typeface="Calibri"/>
              <a:ea typeface="Calibri"/>
              <a:cs typeface="Calibri"/>
              <a:sym typeface="Calibri"/>
            </a:endParaRPr>
          </a:p>
        </p:txBody>
      </p:sp>
      <p:sp>
        <p:nvSpPr>
          <p:cNvPr id="517" name="Google Shape;517;g383788e0aac_1_22"/>
          <p:cNvSpPr txBox="1"/>
          <p:nvPr/>
        </p:nvSpPr>
        <p:spPr>
          <a:xfrm>
            <a:off x="2492713" y="2888250"/>
            <a:ext cx="1361700" cy="1019100"/>
          </a:xfrm>
          <a:prstGeom prst="rect">
            <a:avLst/>
          </a:prstGeom>
          <a:solidFill>
            <a:schemeClr val="lt1"/>
          </a:solidFill>
          <a:ln cap="flat" cmpd="sng" w="38100">
            <a:solidFill>
              <a:srgbClr val="4285F4"/>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b="1" lang="en-GB" sz="1100">
                <a:latin typeface="Calibri"/>
                <a:ea typeface="Calibri"/>
                <a:cs typeface="Calibri"/>
                <a:sym typeface="Calibri"/>
              </a:rPr>
              <a:t>Use different coloured flash cards for different topics to help with organisation.</a:t>
            </a:r>
            <a:endParaRPr b="1" sz="1100">
              <a:latin typeface="Calibri"/>
              <a:ea typeface="Calibri"/>
              <a:cs typeface="Calibri"/>
              <a:sym typeface="Calibri"/>
            </a:endParaRPr>
          </a:p>
        </p:txBody>
      </p:sp>
      <p:sp>
        <p:nvSpPr>
          <p:cNvPr id="518" name="Google Shape;518;g383788e0aac_1_22"/>
          <p:cNvSpPr txBox="1"/>
          <p:nvPr/>
        </p:nvSpPr>
        <p:spPr>
          <a:xfrm>
            <a:off x="3929850" y="2614825"/>
            <a:ext cx="1361700" cy="1475700"/>
          </a:xfrm>
          <a:prstGeom prst="rect">
            <a:avLst/>
          </a:prstGeom>
          <a:solidFill>
            <a:schemeClr val="lt1"/>
          </a:solidFill>
          <a:ln cap="flat" cmpd="sng" w="38100">
            <a:solidFill>
              <a:srgbClr val="4285F4"/>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b="1" lang="en-GB" sz="1100">
                <a:latin typeface="Calibri"/>
                <a:ea typeface="Calibri"/>
                <a:cs typeface="Calibri"/>
                <a:sym typeface="Calibri"/>
              </a:rPr>
              <a:t>Write one clear question per flashcard - these should be questions that require short, specific knowledge-based answers.</a:t>
            </a:r>
            <a:endParaRPr b="1" sz="1100">
              <a:latin typeface="Calibri"/>
              <a:ea typeface="Calibri"/>
              <a:cs typeface="Calibri"/>
              <a:sym typeface="Calibri"/>
            </a:endParaRPr>
          </a:p>
        </p:txBody>
      </p:sp>
      <p:sp>
        <p:nvSpPr>
          <p:cNvPr id="519" name="Google Shape;519;g383788e0aac_1_22"/>
          <p:cNvSpPr txBox="1"/>
          <p:nvPr/>
        </p:nvSpPr>
        <p:spPr>
          <a:xfrm>
            <a:off x="5404725" y="2724625"/>
            <a:ext cx="1361700" cy="1256100"/>
          </a:xfrm>
          <a:prstGeom prst="rect">
            <a:avLst/>
          </a:prstGeom>
          <a:solidFill>
            <a:schemeClr val="lt1"/>
          </a:solidFill>
          <a:ln cap="flat" cmpd="sng" w="38100">
            <a:solidFill>
              <a:srgbClr val="4285F4"/>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b="1" lang="en-GB" sz="1100">
                <a:latin typeface="Calibri"/>
                <a:ea typeface="Calibri"/>
                <a:cs typeface="Calibri"/>
                <a:sym typeface="Calibri"/>
              </a:rPr>
              <a:t>Look at the question and write your answer down then check, or say your answers out loud and check.</a:t>
            </a:r>
            <a:endParaRPr b="1" sz="1100">
              <a:latin typeface="Calibri"/>
              <a:ea typeface="Calibri"/>
              <a:cs typeface="Calibri"/>
              <a:sym typeface="Calibri"/>
            </a:endParaRPr>
          </a:p>
          <a:p>
            <a:pPr indent="0" lvl="0" marL="0" rtl="0" algn="ctr">
              <a:spcBef>
                <a:spcPts val="0"/>
              </a:spcBef>
              <a:spcAft>
                <a:spcPts val="0"/>
              </a:spcAft>
              <a:buNone/>
            </a:pPr>
            <a:r>
              <a:t/>
            </a:r>
            <a:endParaRPr b="1" sz="1100">
              <a:latin typeface="Calibri"/>
              <a:ea typeface="Calibri"/>
              <a:cs typeface="Calibri"/>
              <a:sym typeface="Calibri"/>
            </a:endParaRPr>
          </a:p>
        </p:txBody>
      </p:sp>
      <p:sp>
        <p:nvSpPr>
          <p:cNvPr id="520" name="Google Shape;520;g383788e0aac_1_22"/>
          <p:cNvSpPr txBox="1"/>
          <p:nvPr/>
        </p:nvSpPr>
        <p:spPr>
          <a:xfrm>
            <a:off x="6966100" y="2766175"/>
            <a:ext cx="1361700" cy="1173000"/>
          </a:xfrm>
          <a:prstGeom prst="rect">
            <a:avLst/>
          </a:prstGeom>
          <a:solidFill>
            <a:schemeClr val="lt1"/>
          </a:solidFill>
          <a:ln cap="flat" cmpd="sng" w="38100">
            <a:solidFill>
              <a:srgbClr val="4285F4"/>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b="1" lang="en-GB" sz="1100">
                <a:latin typeface="Calibri"/>
                <a:ea typeface="Calibri"/>
                <a:cs typeface="Calibri"/>
                <a:sym typeface="Calibri"/>
              </a:rPr>
              <a:t>Review your performance and use the Leitner system to test your knowledge over time.</a:t>
            </a:r>
            <a:endParaRPr b="1" sz="1100">
              <a:latin typeface="Calibri"/>
              <a:ea typeface="Calibri"/>
              <a:cs typeface="Calibri"/>
              <a:sym typeface="Calibri"/>
            </a:endParaRPr>
          </a:p>
        </p:txBody>
      </p:sp>
      <p:pic>
        <p:nvPicPr>
          <p:cNvPr id="521" name="Google Shape;521;g383788e0aac_1_22"/>
          <p:cNvPicPr preferRelativeResize="0"/>
          <p:nvPr/>
        </p:nvPicPr>
        <p:blipFill>
          <a:blip r:embed="rId9">
            <a:alphaModFix/>
          </a:blip>
          <a:stretch>
            <a:fillRect/>
          </a:stretch>
        </p:blipFill>
        <p:spPr>
          <a:xfrm>
            <a:off x="646800" y="89163"/>
            <a:ext cx="6360650" cy="4931975"/>
          </a:xfrm>
          <a:prstGeom prst="rect">
            <a:avLst/>
          </a:prstGeom>
          <a:noFill/>
          <a:ln>
            <a:noFill/>
          </a:ln>
        </p:spPr>
      </p:pic>
      <p:sp>
        <p:nvSpPr>
          <p:cNvPr id="522" name="Google Shape;522;g383788e0aac_1_22"/>
          <p:cNvSpPr txBox="1"/>
          <p:nvPr/>
        </p:nvSpPr>
        <p:spPr>
          <a:xfrm>
            <a:off x="7044350" y="89150"/>
            <a:ext cx="1777200" cy="4932000"/>
          </a:xfrm>
          <a:prstGeom prst="rect">
            <a:avLst/>
          </a:prstGeom>
          <a:solidFill>
            <a:schemeClr val="lt1"/>
          </a:solidFill>
          <a:ln cap="flat" cmpd="sng" w="38100">
            <a:solidFill>
              <a:srgbClr val="4285F4"/>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500" u="sng">
              <a:latin typeface="Calibri"/>
              <a:ea typeface="Calibri"/>
              <a:cs typeface="Calibri"/>
              <a:sym typeface="Calibri"/>
            </a:endParaRPr>
          </a:p>
          <a:p>
            <a:pPr indent="0" lvl="0" marL="0" rtl="0" algn="ctr">
              <a:spcBef>
                <a:spcPts val="0"/>
              </a:spcBef>
              <a:spcAft>
                <a:spcPts val="0"/>
              </a:spcAft>
              <a:buNone/>
            </a:pPr>
            <a:r>
              <a:rPr b="1" lang="en-GB" sz="1500" u="sng">
                <a:latin typeface="Calibri"/>
                <a:ea typeface="Calibri"/>
                <a:cs typeface="Calibri"/>
                <a:sym typeface="Calibri"/>
              </a:rPr>
              <a:t>Use Flashcards to Close the Gaps in your Knowledge:</a:t>
            </a:r>
            <a:endParaRPr b="1" sz="1500" u="sng">
              <a:latin typeface="Calibri"/>
              <a:ea typeface="Calibri"/>
              <a:cs typeface="Calibri"/>
              <a:sym typeface="Calibri"/>
            </a:endParaRPr>
          </a:p>
          <a:p>
            <a:pPr indent="0" lvl="0" marL="0" rtl="0" algn="ctr">
              <a:spcBef>
                <a:spcPts val="0"/>
              </a:spcBef>
              <a:spcAft>
                <a:spcPts val="0"/>
              </a:spcAft>
              <a:buNone/>
            </a:pPr>
            <a:r>
              <a:t/>
            </a:r>
            <a:endParaRPr b="1" sz="1500">
              <a:latin typeface="Calibri"/>
              <a:ea typeface="Calibri"/>
              <a:cs typeface="Calibri"/>
              <a:sym typeface="Calibri"/>
            </a:endParaRPr>
          </a:p>
          <a:p>
            <a:pPr indent="0" lvl="0" marL="0" rtl="0" algn="ctr">
              <a:spcBef>
                <a:spcPts val="0"/>
              </a:spcBef>
              <a:spcAft>
                <a:spcPts val="0"/>
              </a:spcAft>
              <a:buNone/>
            </a:pPr>
            <a:r>
              <a:rPr b="1" lang="en-GB" sz="1500">
                <a:latin typeface="Calibri"/>
                <a:ea typeface="Calibri"/>
                <a:cs typeface="Calibri"/>
                <a:sym typeface="Calibri"/>
              </a:rPr>
              <a:t>Begin with all of your flashcards in one pile - as you test yourself, those that you are secure with can be stored away to revisit progressively less regularly, those that you are not confident with keep ‘active’ to revisit more regularly until this knowledge becomes secure.</a:t>
            </a:r>
            <a:endParaRPr b="1" sz="1500">
              <a:latin typeface="Calibri"/>
              <a:ea typeface="Calibri"/>
              <a:cs typeface="Calibri"/>
              <a:sym typeface="Calibri"/>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6" name="Shape 526"/>
        <p:cNvGrpSpPr/>
        <p:nvPr/>
      </p:nvGrpSpPr>
      <p:grpSpPr>
        <a:xfrm>
          <a:off x="0" y="0"/>
          <a:ext cx="0" cy="0"/>
          <a:chOff x="0" y="0"/>
          <a:chExt cx="0" cy="0"/>
        </a:xfrm>
      </p:grpSpPr>
      <p:sp>
        <p:nvSpPr>
          <p:cNvPr id="527" name="Google Shape;527;g3803f0118ff_0_604"/>
          <p:cNvSpPr txBox="1"/>
          <p:nvPr/>
        </p:nvSpPr>
        <p:spPr>
          <a:xfrm>
            <a:off x="471875" y="1124650"/>
            <a:ext cx="4372800" cy="3279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2"/>
              </a:solidFill>
              <a:latin typeface="Roboto"/>
              <a:ea typeface="Roboto"/>
              <a:cs typeface="Roboto"/>
              <a:sym typeface="Roboto"/>
            </a:endParaRPr>
          </a:p>
        </p:txBody>
      </p:sp>
      <p:pic>
        <p:nvPicPr>
          <p:cNvPr descr="Millthorpe Logo" id="528" name="Google Shape;528;g3803f0118ff_0_604"/>
          <p:cNvPicPr preferRelativeResize="0"/>
          <p:nvPr/>
        </p:nvPicPr>
        <p:blipFill rotWithShape="1">
          <a:blip r:embed="rId3">
            <a:alphaModFix/>
          </a:blip>
          <a:srcRect b="0" l="0" r="0" t="0"/>
          <a:stretch/>
        </p:blipFill>
        <p:spPr>
          <a:xfrm>
            <a:off x="6826550" y="273350"/>
            <a:ext cx="2042175" cy="513450"/>
          </a:xfrm>
          <a:prstGeom prst="rect">
            <a:avLst/>
          </a:prstGeom>
          <a:noFill/>
          <a:ln>
            <a:noFill/>
          </a:ln>
        </p:spPr>
      </p:pic>
      <p:pic>
        <p:nvPicPr>
          <p:cNvPr id="529" name="Google Shape;529;g3803f0118ff_0_604"/>
          <p:cNvPicPr preferRelativeResize="0"/>
          <p:nvPr/>
        </p:nvPicPr>
        <p:blipFill rotWithShape="1">
          <a:blip r:embed="rId4">
            <a:alphaModFix/>
          </a:blip>
          <a:srcRect b="32072" l="0" r="0" t="29706"/>
          <a:stretch/>
        </p:blipFill>
        <p:spPr>
          <a:xfrm>
            <a:off x="280082" y="4097987"/>
            <a:ext cx="1446218" cy="552775"/>
          </a:xfrm>
          <a:prstGeom prst="rect">
            <a:avLst/>
          </a:prstGeom>
          <a:noFill/>
          <a:ln cap="flat" cmpd="sng" w="38100">
            <a:solidFill>
              <a:srgbClr val="073763"/>
            </a:solidFill>
            <a:prstDash val="solid"/>
            <a:round/>
            <a:headEnd len="sm" w="sm" type="none"/>
            <a:tailEnd len="sm" w="sm" type="none"/>
          </a:ln>
        </p:spPr>
      </p:pic>
      <p:pic>
        <p:nvPicPr>
          <p:cNvPr id="530" name="Google Shape;530;g3803f0118ff_0_604"/>
          <p:cNvPicPr preferRelativeResize="0"/>
          <p:nvPr/>
        </p:nvPicPr>
        <p:blipFill rotWithShape="1">
          <a:blip r:embed="rId5">
            <a:alphaModFix/>
          </a:blip>
          <a:srcRect b="22896" l="6139" r="58979" t="18816"/>
          <a:stretch/>
        </p:blipFill>
        <p:spPr>
          <a:xfrm>
            <a:off x="83475" y="89150"/>
            <a:ext cx="938950" cy="881850"/>
          </a:xfrm>
          <a:prstGeom prst="rect">
            <a:avLst/>
          </a:prstGeom>
          <a:noFill/>
          <a:ln>
            <a:noFill/>
          </a:ln>
        </p:spPr>
      </p:pic>
      <p:sp>
        <p:nvSpPr>
          <p:cNvPr id="531" name="Google Shape;531;g3803f0118ff_0_604"/>
          <p:cNvSpPr txBox="1"/>
          <p:nvPr/>
        </p:nvSpPr>
        <p:spPr>
          <a:xfrm>
            <a:off x="3722688" y="211100"/>
            <a:ext cx="1698600" cy="476400"/>
          </a:xfrm>
          <a:prstGeom prst="rect">
            <a:avLst/>
          </a:prstGeom>
          <a:noFill/>
          <a:ln cap="flat" cmpd="sng" w="38100">
            <a:solidFill>
              <a:srgbClr val="4285F4"/>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b="1" lang="en-GB" sz="1800">
                <a:solidFill>
                  <a:srgbClr val="0000FF"/>
                </a:solidFill>
                <a:latin typeface="Calibri"/>
                <a:ea typeface="Calibri"/>
                <a:cs typeface="Calibri"/>
                <a:sym typeface="Calibri"/>
              </a:rPr>
              <a:t>4. Self Quizzing</a:t>
            </a:r>
            <a:endParaRPr b="1" sz="1800">
              <a:solidFill>
                <a:srgbClr val="0000FF"/>
              </a:solidFill>
              <a:latin typeface="Calibri"/>
              <a:ea typeface="Calibri"/>
              <a:cs typeface="Calibri"/>
              <a:sym typeface="Calibri"/>
            </a:endParaRPr>
          </a:p>
        </p:txBody>
      </p:sp>
      <p:pic>
        <p:nvPicPr>
          <p:cNvPr id="532" name="Google Shape;532;g3803f0118ff_0_604"/>
          <p:cNvPicPr preferRelativeResize="0"/>
          <p:nvPr/>
        </p:nvPicPr>
        <p:blipFill rotWithShape="1">
          <a:blip r:embed="rId6">
            <a:alphaModFix/>
          </a:blip>
          <a:srcRect b="33504" l="25327" r="5113" t="39693"/>
          <a:stretch/>
        </p:blipFill>
        <p:spPr>
          <a:xfrm>
            <a:off x="762125" y="804500"/>
            <a:ext cx="7619760" cy="1650549"/>
          </a:xfrm>
          <a:prstGeom prst="rect">
            <a:avLst/>
          </a:prstGeom>
          <a:noFill/>
          <a:ln cap="flat" cmpd="sng" w="38100">
            <a:solidFill>
              <a:srgbClr val="4285F4"/>
            </a:solidFill>
            <a:prstDash val="solid"/>
            <a:round/>
            <a:headEnd len="sm" w="sm" type="none"/>
            <a:tailEnd len="sm" w="sm" type="none"/>
          </a:ln>
        </p:spPr>
      </p:pic>
      <p:pic>
        <p:nvPicPr>
          <p:cNvPr id="533" name="Google Shape;533;g3803f0118ff_0_604"/>
          <p:cNvPicPr preferRelativeResize="0"/>
          <p:nvPr/>
        </p:nvPicPr>
        <p:blipFill>
          <a:blip r:embed="rId7">
            <a:alphaModFix/>
          </a:blip>
          <a:stretch>
            <a:fillRect/>
          </a:stretch>
        </p:blipFill>
        <p:spPr>
          <a:xfrm>
            <a:off x="2705450" y="4058526"/>
            <a:ext cx="903100" cy="726084"/>
          </a:xfrm>
          <a:prstGeom prst="rect">
            <a:avLst/>
          </a:prstGeom>
          <a:noFill/>
          <a:ln>
            <a:noFill/>
          </a:ln>
        </p:spPr>
      </p:pic>
      <p:sp>
        <p:nvSpPr>
          <p:cNvPr id="534" name="Google Shape;534;g3803f0118ff_0_604"/>
          <p:cNvSpPr txBox="1"/>
          <p:nvPr/>
        </p:nvSpPr>
        <p:spPr>
          <a:xfrm>
            <a:off x="3661650" y="4058563"/>
            <a:ext cx="2464800" cy="726000"/>
          </a:xfrm>
          <a:prstGeom prst="rect">
            <a:avLst/>
          </a:prstGeom>
          <a:solidFill>
            <a:srgbClr val="FFFF00"/>
          </a:solid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rPr b="1" lang="en-GB" sz="1200">
                <a:latin typeface="Roboto"/>
                <a:ea typeface="Roboto"/>
                <a:cs typeface="Roboto"/>
                <a:sym typeface="Roboto"/>
              </a:rPr>
              <a:t>Available o</a:t>
            </a:r>
            <a:r>
              <a:rPr b="1" i="0" lang="en-GB" sz="1200" u="none" cap="none" strike="noStrike">
                <a:latin typeface="Roboto"/>
                <a:ea typeface="Roboto"/>
                <a:cs typeface="Roboto"/>
                <a:sym typeface="Roboto"/>
              </a:rPr>
              <a:t>n our website under: Stud</a:t>
            </a:r>
            <a:r>
              <a:rPr b="1" lang="en-GB" sz="1200">
                <a:latin typeface="Roboto"/>
                <a:ea typeface="Roboto"/>
                <a:cs typeface="Roboto"/>
                <a:sym typeface="Roboto"/>
              </a:rPr>
              <a:t>ents - </a:t>
            </a:r>
            <a:r>
              <a:rPr b="1" i="0" lang="en-GB" sz="1200" u="none" cap="none" strike="noStrike">
                <a:latin typeface="Roboto"/>
                <a:ea typeface="Roboto"/>
                <a:cs typeface="Roboto"/>
                <a:sym typeface="Roboto"/>
              </a:rPr>
              <a:t>Revision</a:t>
            </a:r>
            <a:r>
              <a:rPr b="1" lang="en-GB" sz="1200">
                <a:latin typeface="Roboto"/>
                <a:ea typeface="Roboto"/>
                <a:cs typeface="Roboto"/>
                <a:sym typeface="Roboto"/>
              </a:rPr>
              <a:t> Tips and Guidance</a:t>
            </a:r>
            <a:endParaRPr b="1" i="0" sz="1200" u="none" cap="none" strike="noStrike">
              <a:latin typeface="Roboto"/>
              <a:ea typeface="Roboto"/>
              <a:cs typeface="Roboto"/>
              <a:sym typeface="Roboto"/>
            </a:endParaRPr>
          </a:p>
        </p:txBody>
      </p:sp>
      <p:sp>
        <p:nvSpPr>
          <p:cNvPr id="535" name="Google Shape;535;g3803f0118ff_0_604"/>
          <p:cNvSpPr txBox="1"/>
          <p:nvPr/>
        </p:nvSpPr>
        <p:spPr>
          <a:xfrm>
            <a:off x="983125" y="2864538"/>
            <a:ext cx="1361700" cy="940500"/>
          </a:xfrm>
          <a:prstGeom prst="rect">
            <a:avLst/>
          </a:prstGeom>
          <a:solidFill>
            <a:schemeClr val="lt1"/>
          </a:solidFill>
          <a:ln cap="flat" cmpd="sng" w="38100">
            <a:solidFill>
              <a:srgbClr val="4285F4"/>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b="1" lang="en-GB" sz="1300">
                <a:latin typeface="Calibri"/>
                <a:ea typeface="Calibri"/>
                <a:cs typeface="Calibri"/>
                <a:sym typeface="Calibri"/>
              </a:rPr>
              <a:t>Decide which focussed area (unit/topic) you want to revise.</a:t>
            </a:r>
            <a:endParaRPr b="1" sz="1300">
              <a:latin typeface="Calibri"/>
              <a:ea typeface="Calibri"/>
              <a:cs typeface="Calibri"/>
              <a:sym typeface="Calibri"/>
            </a:endParaRPr>
          </a:p>
        </p:txBody>
      </p:sp>
      <p:sp>
        <p:nvSpPr>
          <p:cNvPr id="536" name="Google Shape;536;g3803f0118ff_0_604"/>
          <p:cNvSpPr txBox="1"/>
          <p:nvPr/>
        </p:nvSpPr>
        <p:spPr>
          <a:xfrm>
            <a:off x="2476150" y="2572050"/>
            <a:ext cx="1361700" cy="1439400"/>
          </a:xfrm>
          <a:prstGeom prst="rect">
            <a:avLst/>
          </a:prstGeom>
          <a:solidFill>
            <a:schemeClr val="lt1"/>
          </a:solidFill>
          <a:ln cap="flat" cmpd="sng" w="38100">
            <a:solidFill>
              <a:srgbClr val="4285F4"/>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b="1" lang="en-GB" sz="1200">
                <a:latin typeface="Calibri"/>
                <a:ea typeface="Calibri"/>
                <a:cs typeface="Calibri"/>
                <a:sym typeface="Calibri"/>
              </a:rPr>
              <a:t>Spend 5-10 minutes </a:t>
            </a:r>
            <a:r>
              <a:rPr b="1" lang="en-GB" sz="1200">
                <a:latin typeface="Calibri"/>
                <a:ea typeface="Calibri"/>
                <a:cs typeface="Calibri"/>
                <a:sym typeface="Calibri"/>
              </a:rPr>
              <a:t>reviewing</a:t>
            </a:r>
            <a:r>
              <a:rPr b="1" lang="en-GB" sz="1200">
                <a:latin typeface="Calibri"/>
                <a:ea typeface="Calibri"/>
                <a:cs typeface="Calibri"/>
                <a:sym typeface="Calibri"/>
              </a:rPr>
              <a:t> </a:t>
            </a:r>
            <a:r>
              <a:rPr b="1" lang="en-GB" sz="1200">
                <a:latin typeface="Calibri"/>
                <a:ea typeface="Calibri"/>
                <a:cs typeface="Calibri"/>
                <a:sym typeface="Calibri"/>
              </a:rPr>
              <a:t>knowledge</a:t>
            </a:r>
            <a:r>
              <a:rPr b="1" lang="en-GB" sz="1200">
                <a:latin typeface="Calibri"/>
                <a:ea typeface="Calibri"/>
                <a:cs typeface="Calibri"/>
                <a:sym typeface="Calibri"/>
              </a:rPr>
              <a:t> using a Knowledge Organiser. Create 10 questions on the topic.</a:t>
            </a:r>
            <a:endParaRPr b="1" sz="1200">
              <a:latin typeface="Calibri"/>
              <a:ea typeface="Calibri"/>
              <a:cs typeface="Calibri"/>
              <a:sym typeface="Calibri"/>
            </a:endParaRPr>
          </a:p>
        </p:txBody>
      </p:sp>
      <p:sp>
        <p:nvSpPr>
          <p:cNvPr id="537" name="Google Shape;537;g3803f0118ff_0_604"/>
          <p:cNvSpPr txBox="1"/>
          <p:nvPr/>
        </p:nvSpPr>
        <p:spPr>
          <a:xfrm>
            <a:off x="3969175" y="2625000"/>
            <a:ext cx="1361700" cy="1333500"/>
          </a:xfrm>
          <a:prstGeom prst="rect">
            <a:avLst/>
          </a:prstGeom>
          <a:solidFill>
            <a:schemeClr val="lt1"/>
          </a:solidFill>
          <a:ln cap="flat" cmpd="sng" w="38100">
            <a:solidFill>
              <a:srgbClr val="4285F4"/>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b="1" lang="en-GB" sz="1300">
                <a:latin typeface="Calibri"/>
                <a:ea typeface="Calibri"/>
                <a:cs typeface="Calibri"/>
                <a:sym typeface="Calibri"/>
              </a:rPr>
              <a:t>Cover up your K</a:t>
            </a:r>
            <a:r>
              <a:rPr b="1" lang="en-GB" sz="1300">
                <a:latin typeface="Calibri"/>
                <a:ea typeface="Calibri"/>
                <a:cs typeface="Calibri"/>
                <a:sym typeface="Calibri"/>
              </a:rPr>
              <a:t>nowledge</a:t>
            </a:r>
            <a:r>
              <a:rPr b="1" lang="en-GB" sz="1300">
                <a:latin typeface="Calibri"/>
                <a:ea typeface="Calibri"/>
                <a:cs typeface="Calibri"/>
                <a:sym typeface="Calibri"/>
              </a:rPr>
              <a:t> Organiser and answer the </a:t>
            </a:r>
            <a:r>
              <a:rPr b="1" lang="en-GB" sz="1300">
                <a:latin typeface="Calibri"/>
                <a:ea typeface="Calibri"/>
                <a:cs typeface="Calibri"/>
                <a:sym typeface="Calibri"/>
              </a:rPr>
              <a:t>questions</a:t>
            </a:r>
            <a:r>
              <a:rPr b="1" lang="en-GB" sz="1300">
                <a:latin typeface="Calibri"/>
                <a:ea typeface="Calibri"/>
                <a:cs typeface="Calibri"/>
                <a:sym typeface="Calibri"/>
              </a:rPr>
              <a:t> from memory.</a:t>
            </a:r>
            <a:endParaRPr b="1" sz="1300">
              <a:latin typeface="Calibri"/>
              <a:ea typeface="Calibri"/>
              <a:cs typeface="Calibri"/>
              <a:sym typeface="Calibri"/>
            </a:endParaRPr>
          </a:p>
        </p:txBody>
      </p:sp>
      <p:sp>
        <p:nvSpPr>
          <p:cNvPr id="538" name="Google Shape;538;g3803f0118ff_0_604"/>
          <p:cNvSpPr txBox="1"/>
          <p:nvPr/>
        </p:nvSpPr>
        <p:spPr>
          <a:xfrm>
            <a:off x="5462200" y="2625000"/>
            <a:ext cx="1361700" cy="1333500"/>
          </a:xfrm>
          <a:prstGeom prst="rect">
            <a:avLst/>
          </a:prstGeom>
          <a:solidFill>
            <a:schemeClr val="lt1"/>
          </a:solidFill>
          <a:ln cap="flat" cmpd="sng" w="38100">
            <a:solidFill>
              <a:srgbClr val="4285F4"/>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b="1" lang="en-GB" sz="1300">
                <a:latin typeface="Calibri"/>
                <a:ea typeface="Calibri"/>
                <a:cs typeface="Calibri"/>
                <a:sym typeface="Calibri"/>
              </a:rPr>
              <a:t>Using your Knowledge Organiser self-mark your answers in green pen.</a:t>
            </a:r>
            <a:endParaRPr b="1" sz="1300">
              <a:latin typeface="Calibri"/>
              <a:ea typeface="Calibri"/>
              <a:cs typeface="Calibri"/>
              <a:sym typeface="Calibri"/>
            </a:endParaRPr>
          </a:p>
        </p:txBody>
      </p:sp>
      <p:sp>
        <p:nvSpPr>
          <p:cNvPr id="539" name="Google Shape;539;g3803f0118ff_0_604"/>
          <p:cNvSpPr txBox="1"/>
          <p:nvPr/>
        </p:nvSpPr>
        <p:spPr>
          <a:xfrm>
            <a:off x="6955225" y="2571750"/>
            <a:ext cx="1361700" cy="1526100"/>
          </a:xfrm>
          <a:prstGeom prst="rect">
            <a:avLst/>
          </a:prstGeom>
          <a:solidFill>
            <a:schemeClr val="lt1"/>
          </a:solidFill>
          <a:ln cap="flat" cmpd="sng" w="38100">
            <a:solidFill>
              <a:srgbClr val="4285F4"/>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b="1" lang="en-GB" sz="1300">
                <a:latin typeface="Calibri"/>
                <a:ea typeface="Calibri"/>
                <a:cs typeface="Calibri"/>
                <a:sym typeface="Calibri"/>
              </a:rPr>
              <a:t>Revisit the areas where there were gaps in knowledge and include these same questions next time.</a:t>
            </a:r>
            <a:endParaRPr b="1" sz="1300">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3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3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3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3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3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3" name="Shape 543"/>
        <p:cNvGrpSpPr/>
        <p:nvPr/>
      </p:nvGrpSpPr>
      <p:grpSpPr>
        <a:xfrm>
          <a:off x="0" y="0"/>
          <a:ext cx="0" cy="0"/>
          <a:chOff x="0" y="0"/>
          <a:chExt cx="0" cy="0"/>
        </a:xfrm>
      </p:grpSpPr>
      <p:pic>
        <p:nvPicPr>
          <p:cNvPr id="544" name="Google Shape;544;g3803f0118ff_0_404"/>
          <p:cNvPicPr preferRelativeResize="0"/>
          <p:nvPr/>
        </p:nvPicPr>
        <p:blipFill rotWithShape="1">
          <a:blip r:embed="rId3">
            <a:alphaModFix/>
          </a:blip>
          <a:srcRect b="0" l="0" r="0" t="15376"/>
          <a:stretch/>
        </p:blipFill>
        <p:spPr>
          <a:xfrm>
            <a:off x="2688225" y="437375"/>
            <a:ext cx="3767550" cy="3188250"/>
          </a:xfrm>
          <a:prstGeom prst="rect">
            <a:avLst/>
          </a:prstGeom>
          <a:noFill/>
          <a:ln>
            <a:noFill/>
          </a:ln>
        </p:spPr>
      </p:pic>
      <p:pic>
        <p:nvPicPr>
          <p:cNvPr id="545" name="Google Shape;545;g3803f0118ff_0_404"/>
          <p:cNvPicPr preferRelativeResize="0"/>
          <p:nvPr/>
        </p:nvPicPr>
        <p:blipFill rotWithShape="1">
          <a:blip r:embed="rId4">
            <a:alphaModFix/>
          </a:blip>
          <a:srcRect b="22896" l="6139" r="58979" t="18816"/>
          <a:stretch/>
        </p:blipFill>
        <p:spPr>
          <a:xfrm>
            <a:off x="114925" y="77450"/>
            <a:ext cx="954775" cy="896725"/>
          </a:xfrm>
          <a:prstGeom prst="rect">
            <a:avLst/>
          </a:prstGeom>
          <a:noFill/>
          <a:ln>
            <a:noFill/>
          </a:ln>
        </p:spPr>
      </p:pic>
      <p:pic>
        <p:nvPicPr>
          <p:cNvPr id="546" name="Google Shape;546;g3803f0118ff_0_404"/>
          <p:cNvPicPr preferRelativeResize="0"/>
          <p:nvPr/>
        </p:nvPicPr>
        <p:blipFill>
          <a:blip r:embed="rId5">
            <a:alphaModFix/>
          </a:blip>
          <a:stretch>
            <a:fillRect/>
          </a:stretch>
        </p:blipFill>
        <p:spPr>
          <a:xfrm>
            <a:off x="7713285" y="872250"/>
            <a:ext cx="1150665" cy="896725"/>
          </a:xfrm>
          <a:prstGeom prst="rect">
            <a:avLst/>
          </a:prstGeom>
          <a:noFill/>
          <a:ln cap="flat" cmpd="sng" w="25400">
            <a:solidFill>
              <a:srgbClr val="000000"/>
            </a:solidFill>
            <a:prstDash val="solid"/>
            <a:miter lim="8000"/>
            <a:headEnd len="sm" w="sm" type="none"/>
            <a:tailEnd len="sm" w="sm" type="none"/>
          </a:ln>
        </p:spPr>
      </p:pic>
      <p:pic>
        <p:nvPicPr>
          <p:cNvPr id="547" name="Google Shape;547;g3803f0118ff_0_404"/>
          <p:cNvPicPr preferRelativeResize="0"/>
          <p:nvPr/>
        </p:nvPicPr>
        <p:blipFill>
          <a:blip r:embed="rId5">
            <a:alphaModFix/>
          </a:blip>
          <a:stretch>
            <a:fillRect/>
          </a:stretch>
        </p:blipFill>
        <p:spPr>
          <a:xfrm>
            <a:off x="230435" y="4087900"/>
            <a:ext cx="1150665" cy="896725"/>
          </a:xfrm>
          <a:prstGeom prst="rect">
            <a:avLst/>
          </a:prstGeom>
          <a:noFill/>
          <a:ln cap="flat" cmpd="sng" w="25400">
            <a:solidFill>
              <a:srgbClr val="000000"/>
            </a:solidFill>
            <a:prstDash val="solid"/>
            <a:miter lim="8000"/>
            <a:headEnd len="sm" w="sm" type="none"/>
            <a:tailEnd len="sm" w="sm" type="none"/>
          </a:ln>
        </p:spPr>
      </p:pic>
      <p:pic>
        <p:nvPicPr>
          <p:cNvPr id="548" name="Google Shape;548;g3803f0118ff_0_404"/>
          <p:cNvPicPr preferRelativeResize="0"/>
          <p:nvPr/>
        </p:nvPicPr>
        <p:blipFill rotWithShape="1">
          <a:blip r:embed="rId6">
            <a:alphaModFix/>
          </a:blip>
          <a:srcRect b="32072" l="0" r="0" t="29706"/>
          <a:stretch/>
        </p:blipFill>
        <p:spPr>
          <a:xfrm>
            <a:off x="7574132" y="3740725"/>
            <a:ext cx="1446218" cy="552775"/>
          </a:xfrm>
          <a:prstGeom prst="rect">
            <a:avLst/>
          </a:prstGeom>
          <a:noFill/>
          <a:ln cap="flat" cmpd="sng" w="38100">
            <a:solidFill>
              <a:srgbClr val="073763"/>
            </a:solidFill>
            <a:prstDash val="solid"/>
            <a:round/>
            <a:headEnd len="sm" w="sm" type="none"/>
            <a:tailEnd len="sm" w="sm" type="none"/>
          </a:ln>
        </p:spPr>
      </p:pic>
      <p:pic>
        <p:nvPicPr>
          <p:cNvPr id="549" name="Google Shape;549;g3803f0118ff_0_404"/>
          <p:cNvPicPr preferRelativeResize="0"/>
          <p:nvPr/>
        </p:nvPicPr>
        <p:blipFill rotWithShape="1">
          <a:blip r:embed="rId6">
            <a:alphaModFix/>
          </a:blip>
          <a:srcRect b="32072" l="0" r="0" t="29706"/>
          <a:stretch/>
        </p:blipFill>
        <p:spPr>
          <a:xfrm>
            <a:off x="154257" y="1572950"/>
            <a:ext cx="1446218" cy="552775"/>
          </a:xfrm>
          <a:prstGeom prst="rect">
            <a:avLst/>
          </a:prstGeom>
          <a:noFill/>
          <a:ln cap="flat" cmpd="sng" w="38100">
            <a:solidFill>
              <a:srgbClr val="073763"/>
            </a:solidFill>
            <a:prstDash val="solid"/>
            <a:round/>
            <a:headEnd len="sm" w="sm" type="none"/>
            <a:tailEnd len="sm" w="sm" type="none"/>
          </a:ln>
        </p:spPr>
      </p:pic>
      <p:sp>
        <p:nvSpPr>
          <p:cNvPr id="550" name="Google Shape;550;g3803f0118ff_0_404"/>
          <p:cNvSpPr txBox="1"/>
          <p:nvPr/>
        </p:nvSpPr>
        <p:spPr>
          <a:xfrm>
            <a:off x="604263" y="2345538"/>
            <a:ext cx="1698600" cy="476400"/>
          </a:xfrm>
          <a:prstGeom prst="rect">
            <a:avLst/>
          </a:prstGeom>
          <a:noFill/>
          <a:ln cap="flat" cmpd="sng" w="38100">
            <a:solidFill>
              <a:srgbClr val="4285F4"/>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b="1" lang="en-GB" sz="1800">
                <a:solidFill>
                  <a:srgbClr val="0000FF"/>
                </a:solidFill>
                <a:latin typeface="Calibri"/>
                <a:ea typeface="Calibri"/>
                <a:cs typeface="Calibri"/>
                <a:sym typeface="Calibri"/>
              </a:rPr>
              <a:t>1. Brain Dumps</a:t>
            </a:r>
            <a:endParaRPr b="1" sz="1800">
              <a:solidFill>
                <a:srgbClr val="0000FF"/>
              </a:solidFill>
              <a:latin typeface="Calibri"/>
              <a:ea typeface="Calibri"/>
              <a:cs typeface="Calibri"/>
              <a:sym typeface="Calibri"/>
            </a:endParaRPr>
          </a:p>
        </p:txBody>
      </p:sp>
      <p:sp>
        <p:nvSpPr>
          <p:cNvPr id="551" name="Google Shape;551;g3803f0118ff_0_404"/>
          <p:cNvSpPr txBox="1"/>
          <p:nvPr/>
        </p:nvSpPr>
        <p:spPr>
          <a:xfrm>
            <a:off x="6986850" y="2333575"/>
            <a:ext cx="1698600" cy="476400"/>
          </a:xfrm>
          <a:prstGeom prst="rect">
            <a:avLst/>
          </a:prstGeom>
          <a:noFill/>
          <a:ln cap="flat" cmpd="sng" w="38100">
            <a:solidFill>
              <a:srgbClr val="4285F4"/>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b="1" lang="en-GB" sz="1800">
                <a:solidFill>
                  <a:srgbClr val="0000FF"/>
                </a:solidFill>
                <a:latin typeface="Calibri"/>
                <a:ea typeface="Calibri"/>
                <a:cs typeface="Calibri"/>
                <a:sym typeface="Calibri"/>
              </a:rPr>
              <a:t>2. Mind Maps</a:t>
            </a:r>
            <a:endParaRPr b="1" sz="1800">
              <a:solidFill>
                <a:srgbClr val="0000FF"/>
              </a:solidFill>
              <a:latin typeface="Calibri"/>
              <a:ea typeface="Calibri"/>
              <a:cs typeface="Calibri"/>
              <a:sym typeface="Calibri"/>
            </a:endParaRPr>
          </a:p>
        </p:txBody>
      </p:sp>
      <p:sp>
        <p:nvSpPr>
          <p:cNvPr id="552" name="Google Shape;552;g3803f0118ff_0_404"/>
          <p:cNvSpPr txBox="1"/>
          <p:nvPr/>
        </p:nvSpPr>
        <p:spPr>
          <a:xfrm>
            <a:off x="604275" y="3041775"/>
            <a:ext cx="1698600" cy="476400"/>
          </a:xfrm>
          <a:prstGeom prst="rect">
            <a:avLst/>
          </a:prstGeom>
          <a:noFill/>
          <a:ln cap="flat" cmpd="sng" w="38100">
            <a:solidFill>
              <a:srgbClr val="4285F4"/>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b="1" lang="en-GB" sz="1800">
                <a:solidFill>
                  <a:srgbClr val="0000FF"/>
                </a:solidFill>
                <a:latin typeface="Calibri"/>
                <a:ea typeface="Calibri"/>
                <a:cs typeface="Calibri"/>
                <a:sym typeface="Calibri"/>
              </a:rPr>
              <a:t>3. Flash Cards</a:t>
            </a:r>
            <a:endParaRPr b="1" sz="1800">
              <a:solidFill>
                <a:srgbClr val="0000FF"/>
              </a:solidFill>
              <a:latin typeface="Calibri"/>
              <a:ea typeface="Calibri"/>
              <a:cs typeface="Calibri"/>
              <a:sym typeface="Calibri"/>
            </a:endParaRPr>
          </a:p>
        </p:txBody>
      </p:sp>
      <p:sp>
        <p:nvSpPr>
          <p:cNvPr id="553" name="Google Shape;553;g3803f0118ff_0_404"/>
          <p:cNvSpPr txBox="1"/>
          <p:nvPr/>
        </p:nvSpPr>
        <p:spPr>
          <a:xfrm>
            <a:off x="6986850" y="3037138"/>
            <a:ext cx="1698600" cy="476400"/>
          </a:xfrm>
          <a:prstGeom prst="rect">
            <a:avLst/>
          </a:prstGeom>
          <a:noFill/>
          <a:ln cap="flat" cmpd="sng" w="38100">
            <a:solidFill>
              <a:srgbClr val="4285F4"/>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b="1" lang="en-GB" sz="1800">
                <a:solidFill>
                  <a:srgbClr val="0000FF"/>
                </a:solidFill>
                <a:latin typeface="Calibri"/>
                <a:ea typeface="Calibri"/>
                <a:cs typeface="Calibri"/>
                <a:sym typeface="Calibri"/>
              </a:rPr>
              <a:t>4. Self Quizzing</a:t>
            </a:r>
            <a:endParaRPr b="1" sz="1800">
              <a:solidFill>
                <a:srgbClr val="0000FF"/>
              </a:solidFill>
              <a:latin typeface="Calibri"/>
              <a:ea typeface="Calibri"/>
              <a:cs typeface="Calibri"/>
              <a:sym typeface="Calibri"/>
            </a:endParaRPr>
          </a:p>
        </p:txBody>
      </p:sp>
      <p:sp>
        <p:nvSpPr>
          <p:cNvPr id="554" name="Google Shape;554;g3803f0118ff_0_404"/>
          <p:cNvSpPr txBox="1"/>
          <p:nvPr/>
        </p:nvSpPr>
        <p:spPr>
          <a:xfrm>
            <a:off x="1528613" y="3738000"/>
            <a:ext cx="5898000" cy="1293000"/>
          </a:xfrm>
          <a:prstGeom prst="rect">
            <a:avLst/>
          </a:prstGeom>
          <a:solidFill>
            <a:srgbClr val="FFFF00"/>
          </a:solid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GB" sz="1800">
                <a:solidFill>
                  <a:schemeClr val="dk1"/>
                </a:solidFill>
                <a:latin typeface="Calibri"/>
                <a:ea typeface="Calibri"/>
                <a:cs typeface="Calibri"/>
                <a:sym typeface="Calibri"/>
              </a:rPr>
              <a:t>REMEMBER: A desirable difficulty is a learning task that is not particularly easy and requires a </a:t>
            </a:r>
            <a:r>
              <a:rPr b="1" lang="en-GB" sz="1800" u="sng">
                <a:solidFill>
                  <a:schemeClr val="dk1"/>
                </a:solidFill>
                <a:latin typeface="Calibri"/>
                <a:ea typeface="Calibri"/>
                <a:cs typeface="Calibri"/>
                <a:sym typeface="Calibri"/>
              </a:rPr>
              <a:t>desirable amount of effort</a:t>
            </a:r>
            <a:r>
              <a:rPr b="1" lang="en-GB" sz="1800">
                <a:solidFill>
                  <a:schemeClr val="dk1"/>
                </a:solidFill>
                <a:latin typeface="Calibri"/>
                <a:ea typeface="Calibri"/>
                <a:cs typeface="Calibri"/>
                <a:sym typeface="Calibri"/>
              </a:rPr>
              <a:t> to complete or solve. This effort improves long-term memory and performance - perfect for exam success!</a:t>
            </a:r>
            <a:endParaRPr b="1" sz="2000">
              <a:solidFill>
                <a:schemeClr val="dk1"/>
              </a:solidFill>
              <a:latin typeface="Calibri"/>
              <a:ea typeface="Calibri"/>
              <a:cs typeface="Calibri"/>
              <a:sym typeface="Calibri"/>
            </a:endParaRPr>
          </a:p>
        </p:txBody>
      </p:sp>
      <p:pic>
        <p:nvPicPr>
          <p:cNvPr descr="Millthorpe Logo" id="555" name="Google Shape;555;g3803f0118ff_0_404"/>
          <p:cNvPicPr preferRelativeResize="0"/>
          <p:nvPr/>
        </p:nvPicPr>
        <p:blipFill rotWithShape="1">
          <a:blip r:embed="rId7">
            <a:alphaModFix/>
          </a:blip>
          <a:srcRect b="0" l="0" r="0" t="0"/>
          <a:stretch/>
        </p:blipFill>
        <p:spPr>
          <a:xfrm>
            <a:off x="7046750" y="77450"/>
            <a:ext cx="2042175" cy="513450"/>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9" name="Shape 559"/>
        <p:cNvGrpSpPr/>
        <p:nvPr/>
      </p:nvGrpSpPr>
      <p:grpSpPr>
        <a:xfrm>
          <a:off x="0" y="0"/>
          <a:ext cx="0" cy="0"/>
          <a:chOff x="0" y="0"/>
          <a:chExt cx="0" cy="0"/>
        </a:xfrm>
      </p:grpSpPr>
      <p:pic>
        <p:nvPicPr>
          <p:cNvPr descr="Millthorpe Logo" id="560" name="Google Shape;560;g3803f0118ff_0_546"/>
          <p:cNvPicPr preferRelativeResize="0"/>
          <p:nvPr/>
        </p:nvPicPr>
        <p:blipFill rotWithShape="1">
          <a:blip r:embed="rId3">
            <a:alphaModFix/>
          </a:blip>
          <a:srcRect b="0" l="0" r="0" t="0"/>
          <a:stretch/>
        </p:blipFill>
        <p:spPr>
          <a:xfrm>
            <a:off x="6826550" y="273350"/>
            <a:ext cx="2042175" cy="513450"/>
          </a:xfrm>
          <a:prstGeom prst="rect">
            <a:avLst/>
          </a:prstGeom>
          <a:noFill/>
          <a:ln>
            <a:noFill/>
          </a:ln>
        </p:spPr>
      </p:pic>
      <p:sp>
        <p:nvSpPr>
          <p:cNvPr id="561" name="Google Shape;561;g3803f0118ff_0_546"/>
          <p:cNvSpPr txBox="1"/>
          <p:nvPr>
            <p:ph type="title"/>
          </p:nvPr>
        </p:nvSpPr>
        <p:spPr>
          <a:xfrm>
            <a:off x="497625" y="273350"/>
            <a:ext cx="5841300" cy="695400"/>
          </a:xfrm>
          <a:prstGeom prst="rect">
            <a:avLst/>
          </a:prstGeom>
          <a:noFill/>
          <a:ln>
            <a:noFill/>
          </a:ln>
        </p:spPr>
        <p:txBody>
          <a:bodyPr anchorCtr="0" anchor="ctr" bIns="34275" lIns="68575" spcFirstLastPara="1" rIns="68575" wrap="square" tIns="34275">
            <a:noAutofit/>
          </a:bodyPr>
          <a:lstStyle/>
          <a:p>
            <a:pPr indent="0" lvl="0" marL="0" rtl="0" algn="ctr">
              <a:lnSpc>
                <a:spcPct val="90000"/>
              </a:lnSpc>
              <a:spcBef>
                <a:spcPts val="0"/>
              </a:spcBef>
              <a:spcAft>
                <a:spcPts val="0"/>
              </a:spcAft>
              <a:buClr>
                <a:schemeClr val="dk1"/>
              </a:buClr>
              <a:buSzPts val="990"/>
              <a:buFont typeface="Arial"/>
              <a:buNone/>
            </a:pPr>
            <a:r>
              <a:rPr b="1" lang="en-GB" sz="2900">
                <a:latin typeface="Calibri"/>
                <a:ea typeface="Calibri"/>
                <a:cs typeface="Calibri"/>
                <a:sym typeface="Calibri"/>
              </a:rPr>
              <a:t>Ultimately, r</a:t>
            </a:r>
            <a:r>
              <a:rPr b="1" lang="en-GB" sz="2900">
                <a:latin typeface="Calibri"/>
                <a:ea typeface="Calibri"/>
                <a:cs typeface="Calibri"/>
                <a:sym typeface="Calibri"/>
              </a:rPr>
              <a:t>epetition over time is how you create long term memory.</a:t>
            </a:r>
            <a:endParaRPr b="1" sz="100"/>
          </a:p>
        </p:txBody>
      </p:sp>
      <p:pic>
        <p:nvPicPr>
          <p:cNvPr id="562" name="Google Shape;562;g3803f0118ff_0_546"/>
          <p:cNvPicPr preferRelativeResize="0"/>
          <p:nvPr/>
        </p:nvPicPr>
        <p:blipFill rotWithShape="1">
          <a:blip r:embed="rId4">
            <a:alphaModFix/>
          </a:blip>
          <a:srcRect b="0" l="0" r="0" t="0"/>
          <a:stretch/>
        </p:blipFill>
        <p:spPr>
          <a:xfrm>
            <a:off x="4941983" y="953600"/>
            <a:ext cx="3926741" cy="2774900"/>
          </a:xfrm>
          <a:prstGeom prst="rect">
            <a:avLst/>
          </a:prstGeom>
          <a:noFill/>
          <a:ln>
            <a:noFill/>
          </a:ln>
        </p:spPr>
      </p:pic>
      <p:pic>
        <p:nvPicPr>
          <p:cNvPr id="563" name="Google Shape;563;g3803f0118ff_0_546"/>
          <p:cNvPicPr preferRelativeResize="0"/>
          <p:nvPr/>
        </p:nvPicPr>
        <p:blipFill>
          <a:blip r:embed="rId5">
            <a:alphaModFix/>
          </a:blip>
          <a:stretch>
            <a:fillRect/>
          </a:stretch>
        </p:blipFill>
        <p:spPr>
          <a:xfrm>
            <a:off x="555825" y="1145700"/>
            <a:ext cx="3668450" cy="3552750"/>
          </a:xfrm>
          <a:prstGeom prst="rect">
            <a:avLst/>
          </a:prstGeom>
          <a:noFill/>
          <a:ln>
            <a:noFill/>
          </a:ln>
        </p:spPr>
      </p:pic>
      <p:sp>
        <p:nvSpPr>
          <p:cNvPr id="564" name="Google Shape;564;g3803f0118ff_0_546"/>
          <p:cNvSpPr txBox="1"/>
          <p:nvPr/>
        </p:nvSpPr>
        <p:spPr>
          <a:xfrm>
            <a:off x="4419925" y="3783575"/>
            <a:ext cx="2508900" cy="831300"/>
          </a:xfrm>
          <a:prstGeom prst="rect">
            <a:avLst/>
          </a:prstGeom>
          <a:solidFill>
            <a:srgbClr val="FFFF00"/>
          </a:solidFill>
          <a:ln cap="flat" cmpd="sng" w="38100">
            <a:solidFill>
              <a:srgbClr val="0B5394"/>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b="1" lang="en-GB">
                <a:latin typeface="Calibri"/>
                <a:ea typeface="Calibri"/>
                <a:cs typeface="Calibri"/>
                <a:sym typeface="Calibri"/>
              </a:rPr>
              <a:t>Regularly experiencing that </a:t>
            </a:r>
            <a:r>
              <a:rPr b="1" lang="en-GB">
                <a:latin typeface="Calibri"/>
                <a:ea typeface="Calibri"/>
                <a:cs typeface="Calibri"/>
                <a:sym typeface="Calibri"/>
              </a:rPr>
              <a:t>desirable difficulty - </a:t>
            </a:r>
            <a:r>
              <a:rPr b="1" lang="en-GB" u="sng">
                <a:latin typeface="Calibri"/>
                <a:ea typeface="Calibri"/>
                <a:cs typeface="Calibri"/>
                <a:sym typeface="Calibri"/>
              </a:rPr>
              <a:t>a little and often</a:t>
            </a:r>
            <a:r>
              <a:rPr b="1" lang="en-GB">
                <a:latin typeface="Calibri"/>
                <a:ea typeface="Calibri"/>
                <a:cs typeface="Calibri"/>
                <a:sym typeface="Calibri"/>
              </a:rPr>
              <a:t> - is the key to success.</a:t>
            </a:r>
            <a:endParaRPr b="1" sz="1600">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6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6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8" name="Shape 568"/>
        <p:cNvGrpSpPr/>
        <p:nvPr/>
      </p:nvGrpSpPr>
      <p:grpSpPr>
        <a:xfrm>
          <a:off x="0" y="0"/>
          <a:ext cx="0" cy="0"/>
          <a:chOff x="0" y="0"/>
          <a:chExt cx="0" cy="0"/>
        </a:xfrm>
      </p:grpSpPr>
      <p:pic>
        <p:nvPicPr>
          <p:cNvPr descr="Millthorpe Logo" id="569" name="Google Shape;569;g3f5eb7f6e38_0_21"/>
          <p:cNvPicPr preferRelativeResize="0"/>
          <p:nvPr/>
        </p:nvPicPr>
        <p:blipFill rotWithShape="1">
          <a:blip r:embed="rId3">
            <a:alphaModFix/>
          </a:blip>
          <a:srcRect b="0" l="0" r="0" t="0"/>
          <a:stretch/>
        </p:blipFill>
        <p:spPr>
          <a:xfrm>
            <a:off x="6826550" y="155525"/>
            <a:ext cx="2042175" cy="513450"/>
          </a:xfrm>
          <a:prstGeom prst="rect">
            <a:avLst/>
          </a:prstGeom>
          <a:noFill/>
          <a:ln>
            <a:noFill/>
          </a:ln>
        </p:spPr>
      </p:pic>
      <p:sp>
        <p:nvSpPr>
          <p:cNvPr id="570" name="Google Shape;570;g3f5eb7f6e38_0_21"/>
          <p:cNvSpPr txBox="1"/>
          <p:nvPr>
            <p:ph type="title"/>
          </p:nvPr>
        </p:nvSpPr>
        <p:spPr>
          <a:xfrm>
            <a:off x="311700" y="668975"/>
            <a:ext cx="8520600" cy="6078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GB"/>
              <a:t>Subject Specific Revision Plans- Ready made revision </a:t>
            </a:r>
            <a:endParaRPr/>
          </a:p>
        </p:txBody>
      </p:sp>
      <p:sp>
        <p:nvSpPr>
          <p:cNvPr id="571" name="Google Shape;571;g3f5eb7f6e38_0_21"/>
          <p:cNvSpPr txBox="1"/>
          <p:nvPr>
            <p:ph idx="1" type="body"/>
          </p:nvPr>
        </p:nvSpPr>
        <p:spPr>
          <a:xfrm>
            <a:off x="311700" y="1229875"/>
            <a:ext cx="8520600" cy="33390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GB"/>
              <a:t>All </a:t>
            </a:r>
            <a:r>
              <a:rPr lang="en-GB"/>
              <a:t>accessible</a:t>
            </a:r>
            <a:r>
              <a:rPr lang="en-GB"/>
              <a:t> via Google classroom:</a:t>
            </a:r>
            <a:endParaRPr/>
          </a:p>
          <a:p>
            <a:pPr indent="0" lvl="0" marL="0" rtl="0" algn="l">
              <a:spcBef>
                <a:spcPts val="0"/>
              </a:spcBef>
              <a:spcAft>
                <a:spcPts val="0"/>
              </a:spcAft>
              <a:buNone/>
            </a:pPr>
            <a:r>
              <a:t/>
            </a:r>
            <a:endParaRPr/>
          </a:p>
        </p:txBody>
      </p:sp>
      <p:sp>
        <p:nvSpPr>
          <p:cNvPr id="572" name="Google Shape;572;g3f5eb7f6e38_0_21"/>
          <p:cNvSpPr txBox="1"/>
          <p:nvPr>
            <p:ph idx="12" type="sldNum"/>
          </p:nvPr>
        </p:nvSpPr>
        <p:spPr>
          <a:xfrm>
            <a:off x="8460431" y="4651190"/>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Clr>
                <a:srgbClr val="000000"/>
              </a:buClr>
              <a:buSzPts val="1000"/>
              <a:buFont typeface="Arial"/>
              <a:buNone/>
            </a:pPr>
            <a:fld id="{00000000-1234-1234-1234-123412341234}" type="slidenum">
              <a:rPr lang="en-GB"/>
              <a:t>‹#›</a:t>
            </a:fld>
            <a:endParaRPr/>
          </a:p>
        </p:txBody>
      </p:sp>
      <p:pic>
        <p:nvPicPr>
          <p:cNvPr id="573" name="Google Shape;573;g3f5eb7f6e38_0_21"/>
          <p:cNvPicPr preferRelativeResize="0"/>
          <p:nvPr/>
        </p:nvPicPr>
        <p:blipFill>
          <a:blip r:embed="rId4">
            <a:alphaModFix/>
          </a:blip>
          <a:stretch>
            <a:fillRect/>
          </a:stretch>
        </p:blipFill>
        <p:spPr>
          <a:xfrm>
            <a:off x="442100" y="1738800"/>
            <a:ext cx="3399476" cy="2987350"/>
          </a:xfrm>
          <a:prstGeom prst="rect">
            <a:avLst/>
          </a:prstGeom>
          <a:noFill/>
          <a:ln>
            <a:noFill/>
          </a:ln>
        </p:spPr>
      </p:pic>
      <p:pic>
        <p:nvPicPr>
          <p:cNvPr id="574" name="Google Shape;574;g3f5eb7f6e38_0_21"/>
          <p:cNvPicPr preferRelativeResize="0"/>
          <p:nvPr/>
        </p:nvPicPr>
        <p:blipFill>
          <a:blip r:embed="rId5">
            <a:alphaModFix/>
          </a:blip>
          <a:stretch>
            <a:fillRect/>
          </a:stretch>
        </p:blipFill>
        <p:spPr>
          <a:xfrm>
            <a:off x="5162350" y="1382275"/>
            <a:ext cx="2753124" cy="3186600"/>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8" name="Shape 578"/>
        <p:cNvGrpSpPr/>
        <p:nvPr/>
      </p:nvGrpSpPr>
      <p:grpSpPr>
        <a:xfrm>
          <a:off x="0" y="0"/>
          <a:ext cx="0" cy="0"/>
          <a:chOff x="0" y="0"/>
          <a:chExt cx="0" cy="0"/>
        </a:xfrm>
      </p:grpSpPr>
      <p:sp>
        <p:nvSpPr>
          <p:cNvPr id="579" name="Google Shape;579;g3803f0118ff_0_721"/>
          <p:cNvSpPr txBox="1"/>
          <p:nvPr/>
        </p:nvSpPr>
        <p:spPr>
          <a:xfrm>
            <a:off x="471875" y="1124650"/>
            <a:ext cx="4372800" cy="3279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2"/>
              </a:solidFill>
              <a:latin typeface="Roboto"/>
              <a:ea typeface="Roboto"/>
              <a:cs typeface="Roboto"/>
              <a:sym typeface="Roboto"/>
            </a:endParaRPr>
          </a:p>
        </p:txBody>
      </p:sp>
      <p:sp>
        <p:nvSpPr>
          <p:cNvPr id="580" name="Google Shape;580;g3803f0118ff_0_721"/>
          <p:cNvSpPr txBox="1"/>
          <p:nvPr/>
        </p:nvSpPr>
        <p:spPr>
          <a:xfrm>
            <a:off x="408925" y="1081350"/>
            <a:ext cx="7628700" cy="3322800"/>
          </a:xfrm>
          <a:prstGeom prst="rect">
            <a:avLst/>
          </a:prstGeom>
          <a:noFill/>
          <a:ln>
            <a:noFill/>
          </a:ln>
        </p:spPr>
        <p:txBody>
          <a:bodyPr anchorCtr="0" anchor="t" bIns="91425" lIns="91425" spcFirstLastPara="1" rIns="91425" wrap="square" tIns="91425">
            <a:noAutofit/>
          </a:bodyPr>
          <a:lstStyle/>
          <a:p>
            <a:pPr indent="0" lvl="0" marL="457200" marR="0" rtl="0" algn="l">
              <a:lnSpc>
                <a:spcPct val="100000"/>
              </a:lnSpc>
              <a:spcBef>
                <a:spcPts val="0"/>
              </a:spcBef>
              <a:spcAft>
                <a:spcPts val="0"/>
              </a:spcAft>
              <a:buClr>
                <a:srgbClr val="000000"/>
              </a:buClr>
              <a:buSzPts val="1800"/>
              <a:buFont typeface="Arial"/>
              <a:buNone/>
            </a:pPr>
            <a:r>
              <a:t/>
            </a:r>
            <a:endParaRPr b="1" i="0" sz="1800" u="none" cap="none" strike="noStrike">
              <a:solidFill>
                <a:schemeClr val="dk2"/>
              </a:solidFill>
              <a:latin typeface="Roboto"/>
              <a:ea typeface="Roboto"/>
              <a:cs typeface="Roboto"/>
              <a:sym typeface="Roboto"/>
            </a:endParaRPr>
          </a:p>
        </p:txBody>
      </p:sp>
      <p:pic>
        <p:nvPicPr>
          <p:cNvPr descr="Millthorpe Logo" id="581" name="Google Shape;581;g3803f0118ff_0_721"/>
          <p:cNvPicPr preferRelativeResize="0"/>
          <p:nvPr/>
        </p:nvPicPr>
        <p:blipFill rotWithShape="1">
          <a:blip r:embed="rId3">
            <a:alphaModFix/>
          </a:blip>
          <a:srcRect b="0" l="0" r="0" t="0"/>
          <a:stretch/>
        </p:blipFill>
        <p:spPr>
          <a:xfrm>
            <a:off x="6826550" y="273350"/>
            <a:ext cx="2042175" cy="513450"/>
          </a:xfrm>
          <a:prstGeom prst="rect">
            <a:avLst/>
          </a:prstGeom>
          <a:noFill/>
          <a:ln>
            <a:noFill/>
          </a:ln>
        </p:spPr>
      </p:pic>
      <p:sp>
        <p:nvSpPr>
          <p:cNvPr id="582" name="Google Shape;582;g3803f0118ff_0_721"/>
          <p:cNvSpPr txBox="1"/>
          <p:nvPr>
            <p:ph type="title"/>
          </p:nvPr>
        </p:nvSpPr>
        <p:spPr>
          <a:xfrm>
            <a:off x="471875" y="130444"/>
            <a:ext cx="7886700" cy="994200"/>
          </a:xfrm>
          <a:prstGeom prst="rect">
            <a:avLst/>
          </a:prstGeom>
          <a:noFill/>
          <a:ln>
            <a:noFill/>
          </a:ln>
        </p:spPr>
        <p:txBody>
          <a:bodyPr anchorCtr="0" anchor="ctr" bIns="34275" lIns="68575" spcFirstLastPara="1" rIns="68575" wrap="square" tIns="34275">
            <a:noAutofit/>
          </a:bodyPr>
          <a:lstStyle/>
          <a:p>
            <a:pPr indent="0" lvl="0" marL="0" rtl="0" algn="l">
              <a:lnSpc>
                <a:spcPct val="90000"/>
              </a:lnSpc>
              <a:spcBef>
                <a:spcPts val="0"/>
              </a:spcBef>
              <a:spcAft>
                <a:spcPts val="0"/>
              </a:spcAft>
              <a:buClr>
                <a:schemeClr val="dk1"/>
              </a:buClr>
              <a:buSzPts val="990"/>
              <a:buFont typeface="Arial"/>
              <a:buNone/>
            </a:pPr>
            <a:r>
              <a:rPr lang="en-GB" sz="2900">
                <a:latin typeface="Calibri"/>
                <a:ea typeface="Calibri"/>
                <a:cs typeface="Calibri"/>
                <a:sym typeface="Calibri"/>
              </a:rPr>
              <a:t>Other Sources of Revision:</a:t>
            </a:r>
            <a:endParaRPr sz="100"/>
          </a:p>
        </p:txBody>
      </p:sp>
      <p:pic>
        <p:nvPicPr>
          <p:cNvPr id="583" name="Google Shape;583;g3803f0118ff_0_721"/>
          <p:cNvPicPr preferRelativeResize="0"/>
          <p:nvPr/>
        </p:nvPicPr>
        <p:blipFill rotWithShape="1">
          <a:blip r:embed="rId4">
            <a:alphaModFix/>
          </a:blip>
          <a:srcRect b="0" l="0" r="0" t="0"/>
          <a:stretch/>
        </p:blipFill>
        <p:spPr>
          <a:xfrm>
            <a:off x="3058612" y="420300"/>
            <a:ext cx="3026777" cy="2808176"/>
          </a:xfrm>
          <a:prstGeom prst="rect">
            <a:avLst/>
          </a:prstGeom>
          <a:noFill/>
          <a:ln>
            <a:noFill/>
          </a:ln>
        </p:spPr>
      </p:pic>
      <p:pic>
        <p:nvPicPr>
          <p:cNvPr id="584" name="Google Shape;584;g3803f0118ff_0_721"/>
          <p:cNvPicPr preferRelativeResize="0"/>
          <p:nvPr/>
        </p:nvPicPr>
        <p:blipFill rotWithShape="1">
          <a:blip r:embed="rId5">
            <a:alphaModFix/>
          </a:blip>
          <a:srcRect b="0" l="0" r="0" t="0"/>
          <a:stretch/>
        </p:blipFill>
        <p:spPr>
          <a:xfrm>
            <a:off x="329050" y="1019519"/>
            <a:ext cx="2838450" cy="1609725"/>
          </a:xfrm>
          <a:prstGeom prst="rect">
            <a:avLst/>
          </a:prstGeom>
          <a:noFill/>
          <a:ln>
            <a:noFill/>
          </a:ln>
        </p:spPr>
      </p:pic>
      <p:pic>
        <p:nvPicPr>
          <p:cNvPr id="585" name="Google Shape;585;g3803f0118ff_0_721"/>
          <p:cNvPicPr preferRelativeResize="0"/>
          <p:nvPr/>
        </p:nvPicPr>
        <p:blipFill rotWithShape="1">
          <a:blip r:embed="rId6">
            <a:alphaModFix/>
          </a:blip>
          <a:srcRect b="0" l="13748" r="39058" t="11222"/>
          <a:stretch/>
        </p:blipFill>
        <p:spPr>
          <a:xfrm>
            <a:off x="6093150" y="236723"/>
            <a:ext cx="2786976" cy="2948951"/>
          </a:xfrm>
          <a:prstGeom prst="rect">
            <a:avLst/>
          </a:prstGeom>
          <a:noFill/>
          <a:ln>
            <a:noFill/>
          </a:ln>
        </p:spPr>
      </p:pic>
      <p:sp>
        <p:nvSpPr>
          <p:cNvPr id="586" name="Google Shape;586;g3803f0118ff_0_721"/>
          <p:cNvSpPr txBox="1"/>
          <p:nvPr/>
        </p:nvSpPr>
        <p:spPr>
          <a:xfrm>
            <a:off x="768375" y="2760500"/>
            <a:ext cx="3588600" cy="2044800"/>
          </a:xfrm>
          <a:prstGeom prst="rect">
            <a:avLst/>
          </a:prstGeom>
          <a:solidFill>
            <a:schemeClr val="lt1"/>
          </a:solidFill>
          <a:ln cap="flat" cmpd="sng" w="28575">
            <a:solidFill>
              <a:schemeClr val="dk1"/>
            </a:solidFill>
            <a:prstDash val="solid"/>
            <a:round/>
            <a:headEnd len="sm" w="sm" type="none"/>
            <a:tailEnd len="sm" w="sm" type="none"/>
          </a:ln>
        </p:spPr>
        <p:txBody>
          <a:bodyPr anchorCtr="0" anchor="t" bIns="91425" lIns="91425" spcFirstLastPara="1" rIns="91425" wrap="square" tIns="91425">
            <a:noAutofit/>
          </a:bodyPr>
          <a:lstStyle/>
          <a:p>
            <a:pPr indent="-342900" lvl="0" marL="457200" marR="0" rtl="0" algn="l">
              <a:lnSpc>
                <a:spcPct val="100000"/>
              </a:lnSpc>
              <a:spcBef>
                <a:spcPts val="0"/>
              </a:spcBef>
              <a:spcAft>
                <a:spcPts val="0"/>
              </a:spcAft>
              <a:buClr>
                <a:srgbClr val="1F1F1F"/>
              </a:buClr>
              <a:buSzPts val="1800"/>
              <a:buFont typeface="Roboto"/>
              <a:buChar char="●"/>
            </a:pPr>
            <a:r>
              <a:rPr lang="en-GB" sz="1800">
                <a:solidFill>
                  <a:srgbClr val="1F1F1F"/>
                </a:solidFill>
                <a:latin typeface="Roboto"/>
                <a:ea typeface="Roboto"/>
                <a:cs typeface="Roboto"/>
                <a:sym typeface="Roboto"/>
              </a:rPr>
              <a:t>SPARX</a:t>
            </a:r>
            <a:endParaRPr sz="1800">
              <a:solidFill>
                <a:srgbClr val="1F1F1F"/>
              </a:solidFill>
              <a:latin typeface="Roboto"/>
              <a:ea typeface="Roboto"/>
              <a:cs typeface="Roboto"/>
              <a:sym typeface="Roboto"/>
            </a:endParaRPr>
          </a:p>
          <a:p>
            <a:pPr indent="-342900" lvl="0" marL="457200" marR="0" rtl="0" algn="l">
              <a:lnSpc>
                <a:spcPct val="100000"/>
              </a:lnSpc>
              <a:spcBef>
                <a:spcPts val="0"/>
              </a:spcBef>
              <a:spcAft>
                <a:spcPts val="0"/>
              </a:spcAft>
              <a:buClr>
                <a:srgbClr val="1F1F1F"/>
              </a:buClr>
              <a:buSzPts val="1800"/>
              <a:buFont typeface="Roboto"/>
              <a:buChar char="●"/>
            </a:pPr>
            <a:r>
              <a:rPr lang="en-GB" sz="1800">
                <a:solidFill>
                  <a:srgbClr val="1F1F1F"/>
                </a:solidFill>
                <a:latin typeface="Roboto"/>
                <a:ea typeface="Roboto"/>
                <a:cs typeface="Roboto"/>
                <a:sym typeface="Roboto"/>
              </a:rPr>
              <a:t>SENECA</a:t>
            </a:r>
            <a:endParaRPr b="0" i="0" sz="1800" u="none" cap="none" strike="noStrike">
              <a:solidFill>
                <a:srgbClr val="1F1F1F"/>
              </a:solidFill>
              <a:latin typeface="Roboto"/>
              <a:ea typeface="Roboto"/>
              <a:cs typeface="Roboto"/>
              <a:sym typeface="Roboto"/>
            </a:endParaRPr>
          </a:p>
          <a:p>
            <a:pPr indent="-342900" lvl="0" marL="457200" marR="0" rtl="0" algn="l">
              <a:lnSpc>
                <a:spcPct val="100000"/>
              </a:lnSpc>
              <a:spcBef>
                <a:spcPts val="0"/>
              </a:spcBef>
              <a:spcAft>
                <a:spcPts val="0"/>
              </a:spcAft>
              <a:buClr>
                <a:srgbClr val="1F1F1F"/>
              </a:buClr>
              <a:buSzPts val="1800"/>
              <a:buFont typeface="Roboto"/>
              <a:buChar char="●"/>
            </a:pPr>
            <a:r>
              <a:rPr b="0" i="0" lang="en-GB" sz="1800" u="none" cap="none" strike="noStrike">
                <a:solidFill>
                  <a:srgbClr val="1F1F1F"/>
                </a:solidFill>
                <a:latin typeface="Roboto"/>
                <a:ea typeface="Roboto"/>
                <a:cs typeface="Roboto"/>
                <a:sym typeface="Roboto"/>
              </a:rPr>
              <a:t>Rubric </a:t>
            </a:r>
            <a:r>
              <a:rPr lang="en-GB" sz="1800">
                <a:solidFill>
                  <a:srgbClr val="1F1F1F"/>
                </a:solidFill>
                <a:latin typeface="Roboto"/>
                <a:ea typeface="Roboto"/>
                <a:cs typeface="Roboto"/>
                <a:sym typeface="Roboto"/>
              </a:rPr>
              <a:t>G</a:t>
            </a:r>
            <a:r>
              <a:rPr b="0" i="0" lang="en-GB" sz="1800" u="none" cap="none" strike="noStrike">
                <a:solidFill>
                  <a:srgbClr val="1F1F1F"/>
                </a:solidFill>
                <a:latin typeface="Roboto"/>
                <a:ea typeface="Roboto"/>
                <a:cs typeface="Roboto"/>
                <a:sym typeface="Roboto"/>
              </a:rPr>
              <a:t>uides and Knowledge Or</a:t>
            </a:r>
            <a:r>
              <a:rPr lang="en-GB" sz="1800">
                <a:solidFill>
                  <a:srgbClr val="1F1F1F"/>
                </a:solidFill>
                <a:latin typeface="Roboto"/>
                <a:ea typeface="Roboto"/>
                <a:cs typeface="Roboto"/>
                <a:sym typeface="Roboto"/>
              </a:rPr>
              <a:t>ganisers</a:t>
            </a:r>
            <a:r>
              <a:rPr b="0" i="0" lang="en-GB" sz="1800" u="none" cap="none" strike="noStrike">
                <a:solidFill>
                  <a:srgbClr val="1F1F1F"/>
                </a:solidFill>
                <a:latin typeface="Roboto"/>
                <a:ea typeface="Roboto"/>
                <a:cs typeface="Roboto"/>
                <a:sym typeface="Roboto"/>
              </a:rPr>
              <a:t> </a:t>
            </a:r>
            <a:endParaRPr b="0" i="0" sz="1800" u="none" cap="none" strike="noStrike">
              <a:solidFill>
                <a:srgbClr val="1F1F1F"/>
              </a:solidFill>
              <a:latin typeface="Roboto"/>
              <a:ea typeface="Roboto"/>
              <a:cs typeface="Roboto"/>
              <a:sym typeface="Roboto"/>
            </a:endParaRPr>
          </a:p>
          <a:p>
            <a:pPr indent="-342900" lvl="0" marL="457200" marR="0" rtl="0" algn="l">
              <a:lnSpc>
                <a:spcPct val="100000"/>
              </a:lnSpc>
              <a:spcBef>
                <a:spcPts val="0"/>
              </a:spcBef>
              <a:spcAft>
                <a:spcPts val="0"/>
              </a:spcAft>
              <a:buClr>
                <a:srgbClr val="1F1F1F"/>
              </a:buClr>
              <a:buSzPts val="1800"/>
              <a:buFont typeface="Roboto"/>
              <a:buChar char="●"/>
            </a:pPr>
            <a:r>
              <a:rPr b="0" i="0" lang="en-GB" sz="1800" u="none" cap="none" strike="noStrike">
                <a:solidFill>
                  <a:srgbClr val="1F1F1F"/>
                </a:solidFill>
                <a:latin typeface="Roboto"/>
                <a:ea typeface="Roboto"/>
                <a:cs typeface="Roboto"/>
                <a:sym typeface="Roboto"/>
              </a:rPr>
              <a:t>Revision </a:t>
            </a:r>
            <a:r>
              <a:rPr lang="en-GB" sz="1800">
                <a:solidFill>
                  <a:srgbClr val="1F1F1F"/>
                </a:solidFill>
                <a:latin typeface="Roboto"/>
                <a:ea typeface="Roboto"/>
                <a:cs typeface="Roboto"/>
                <a:sym typeface="Roboto"/>
              </a:rPr>
              <a:t>G</a:t>
            </a:r>
            <a:r>
              <a:rPr b="0" i="0" lang="en-GB" sz="1800" u="none" cap="none" strike="noStrike">
                <a:solidFill>
                  <a:srgbClr val="1F1F1F"/>
                </a:solidFill>
                <a:latin typeface="Roboto"/>
                <a:ea typeface="Roboto"/>
                <a:cs typeface="Roboto"/>
                <a:sym typeface="Roboto"/>
              </a:rPr>
              <a:t>uides</a:t>
            </a:r>
            <a:endParaRPr b="0" i="0" sz="1800" u="none" cap="none" strike="noStrike">
              <a:solidFill>
                <a:srgbClr val="1F1F1F"/>
              </a:solidFill>
              <a:latin typeface="Roboto"/>
              <a:ea typeface="Roboto"/>
              <a:cs typeface="Roboto"/>
              <a:sym typeface="Roboto"/>
            </a:endParaRPr>
          </a:p>
          <a:p>
            <a:pPr indent="-342900" lvl="0" marL="457200" marR="0" rtl="0" algn="l">
              <a:lnSpc>
                <a:spcPct val="100000"/>
              </a:lnSpc>
              <a:spcBef>
                <a:spcPts val="0"/>
              </a:spcBef>
              <a:spcAft>
                <a:spcPts val="0"/>
              </a:spcAft>
              <a:buClr>
                <a:srgbClr val="1F1F1F"/>
              </a:buClr>
              <a:buSzPts val="1800"/>
              <a:buFont typeface="Roboto"/>
              <a:buChar char="●"/>
            </a:pPr>
            <a:r>
              <a:rPr b="0" i="0" lang="en-GB" sz="1800" u="none" cap="none" strike="noStrike">
                <a:solidFill>
                  <a:srgbClr val="1F1F1F"/>
                </a:solidFill>
                <a:latin typeface="Roboto"/>
                <a:ea typeface="Roboto"/>
                <a:cs typeface="Roboto"/>
                <a:sym typeface="Roboto"/>
              </a:rPr>
              <a:t>Podcasts</a:t>
            </a:r>
            <a:endParaRPr sz="1800">
              <a:solidFill>
                <a:srgbClr val="1F1F1F"/>
              </a:solidFill>
              <a:latin typeface="Roboto"/>
              <a:ea typeface="Roboto"/>
              <a:cs typeface="Roboto"/>
              <a:sym typeface="Roboto"/>
            </a:endParaRPr>
          </a:p>
          <a:p>
            <a:pPr indent="-342900" lvl="0" marL="457200" marR="0" rtl="0" algn="l">
              <a:lnSpc>
                <a:spcPct val="100000"/>
              </a:lnSpc>
              <a:spcBef>
                <a:spcPts val="0"/>
              </a:spcBef>
              <a:spcAft>
                <a:spcPts val="0"/>
              </a:spcAft>
              <a:buClr>
                <a:srgbClr val="1F1F1F"/>
              </a:buClr>
              <a:buSzPts val="1800"/>
              <a:buFont typeface="Roboto"/>
              <a:buChar char="●"/>
            </a:pPr>
            <a:r>
              <a:rPr b="0" i="0" lang="en-GB" sz="1800" u="none" cap="none" strike="noStrike">
                <a:solidFill>
                  <a:srgbClr val="1F1F1F"/>
                </a:solidFill>
                <a:latin typeface="Roboto"/>
                <a:ea typeface="Roboto"/>
                <a:cs typeface="Roboto"/>
                <a:sym typeface="Roboto"/>
              </a:rPr>
              <a:t>Youtube </a:t>
            </a:r>
            <a:endParaRPr b="0" i="0" sz="1800" u="none" cap="none" strike="noStrike">
              <a:solidFill>
                <a:srgbClr val="1F1F1F"/>
              </a:solidFill>
              <a:latin typeface="Roboto"/>
              <a:ea typeface="Roboto"/>
              <a:cs typeface="Roboto"/>
              <a:sym typeface="Roboto"/>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0" name="Shape 590"/>
        <p:cNvGrpSpPr/>
        <p:nvPr/>
      </p:nvGrpSpPr>
      <p:grpSpPr>
        <a:xfrm>
          <a:off x="0" y="0"/>
          <a:ext cx="0" cy="0"/>
          <a:chOff x="0" y="0"/>
          <a:chExt cx="0" cy="0"/>
        </a:xfrm>
      </p:grpSpPr>
      <p:sp>
        <p:nvSpPr>
          <p:cNvPr id="591" name="Google Shape;591;g3803f0118ff_0_713"/>
          <p:cNvSpPr txBox="1"/>
          <p:nvPr/>
        </p:nvSpPr>
        <p:spPr>
          <a:xfrm>
            <a:off x="2052675" y="1363425"/>
            <a:ext cx="4026600" cy="3150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rPr i="0" lang="en-GB" sz="1900" u="none" cap="none" strike="noStrike">
                <a:latin typeface="Calibri"/>
                <a:ea typeface="Calibri"/>
                <a:cs typeface="Calibri"/>
                <a:sym typeface="Calibri"/>
              </a:rPr>
              <a:t>Be regular</a:t>
            </a:r>
            <a:endParaRPr i="0" sz="1900" u="none" cap="none" strike="noStrike">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Arial"/>
              <a:buNone/>
            </a:pPr>
            <a:r>
              <a:rPr i="0" lang="en-GB" sz="1900" u="none" cap="none" strike="noStrike">
                <a:latin typeface="Calibri"/>
                <a:ea typeface="Calibri"/>
                <a:cs typeface="Calibri"/>
                <a:sym typeface="Calibri"/>
              </a:rPr>
              <a:t>Be consistent</a:t>
            </a:r>
            <a:endParaRPr i="0" sz="1900" u="none" cap="none" strike="noStrike">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Arial"/>
              <a:buNone/>
            </a:pPr>
            <a:r>
              <a:rPr i="0" lang="en-GB" sz="1900" u="none" cap="none" strike="noStrike">
                <a:latin typeface="Calibri"/>
                <a:ea typeface="Calibri"/>
                <a:cs typeface="Calibri"/>
                <a:sym typeface="Calibri"/>
              </a:rPr>
              <a:t>Be </a:t>
            </a:r>
            <a:r>
              <a:rPr lang="en-GB" sz="1900">
                <a:latin typeface="Calibri"/>
                <a:ea typeface="Calibri"/>
                <a:cs typeface="Calibri"/>
                <a:sym typeface="Calibri"/>
              </a:rPr>
              <a:t>s</a:t>
            </a:r>
            <a:r>
              <a:rPr i="0" lang="en-GB" sz="1900" u="none" cap="none" strike="noStrike">
                <a:latin typeface="Calibri"/>
                <a:ea typeface="Calibri"/>
                <a:cs typeface="Calibri"/>
                <a:sym typeface="Calibri"/>
              </a:rPr>
              <a:t>pecific</a:t>
            </a:r>
            <a:endParaRPr i="0" sz="1900" u="none" cap="none" strike="noStrike">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Arial"/>
              <a:buNone/>
            </a:pPr>
            <a:r>
              <a:rPr i="0" lang="en-GB" sz="1900" u="none" cap="none" strike="noStrike">
                <a:latin typeface="Calibri"/>
                <a:ea typeface="Calibri"/>
                <a:cs typeface="Calibri"/>
                <a:sym typeface="Calibri"/>
              </a:rPr>
              <a:t>Be focused</a:t>
            </a:r>
            <a:r>
              <a:rPr lang="en-GB" sz="1900">
                <a:latin typeface="Calibri"/>
                <a:ea typeface="Calibri"/>
                <a:cs typeface="Calibri"/>
                <a:sym typeface="Calibri"/>
              </a:rPr>
              <a:t>…avoid</a:t>
            </a:r>
            <a:r>
              <a:rPr i="0" lang="en-GB" sz="1900" u="none" cap="none" strike="noStrike">
                <a:latin typeface="Calibri"/>
                <a:ea typeface="Calibri"/>
                <a:cs typeface="Calibri"/>
                <a:sym typeface="Calibri"/>
              </a:rPr>
              <a:t> distractions</a:t>
            </a:r>
            <a:endParaRPr i="0" sz="1900" u="none" cap="none" strike="noStrike">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Arial"/>
              <a:buNone/>
            </a:pPr>
            <a:r>
              <a:rPr i="0" lang="en-GB" sz="1900" u="none" cap="none" strike="noStrike">
                <a:latin typeface="Calibri"/>
                <a:ea typeface="Calibri"/>
                <a:cs typeface="Calibri"/>
                <a:sym typeface="Calibri"/>
              </a:rPr>
              <a:t>Be comfortable</a:t>
            </a:r>
            <a:endParaRPr i="0" sz="1900" u="none" cap="none" strike="noStrike">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Arial"/>
              <a:buNone/>
            </a:pPr>
            <a:r>
              <a:t/>
            </a:r>
            <a:endParaRPr i="0" sz="1900" u="none" cap="none" strike="noStrike">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Arial"/>
              <a:buNone/>
            </a:pPr>
            <a:r>
              <a:rPr lang="en-GB" sz="1900">
                <a:latin typeface="Calibri"/>
                <a:ea typeface="Calibri"/>
                <a:cs typeface="Calibri"/>
                <a:sym typeface="Calibri"/>
              </a:rPr>
              <a:t>Use the </a:t>
            </a:r>
            <a:r>
              <a:rPr i="0" lang="en-GB" sz="1900" u="none" cap="none" strike="noStrike">
                <a:latin typeface="Calibri"/>
                <a:ea typeface="Calibri"/>
                <a:cs typeface="Calibri"/>
                <a:sym typeface="Calibri"/>
              </a:rPr>
              <a:t>Fab Four Revision </a:t>
            </a:r>
            <a:r>
              <a:rPr lang="en-GB" sz="1900">
                <a:latin typeface="Calibri"/>
                <a:ea typeface="Calibri"/>
                <a:cs typeface="Calibri"/>
                <a:sym typeface="Calibri"/>
              </a:rPr>
              <a:t>S</a:t>
            </a:r>
            <a:r>
              <a:rPr i="0" lang="en-GB" sz="1900" u="none" cap="none" strike="noStrike">
                <a:latin typeface="Calibri"/>
                <a:ea typeface="Calibri"/>
                <a:cs typeface="Calibri"/>
                <a:sym typeface="Calibri"/>
              </a:rPr>
              <a:t>trategies - experience that </a:t>
            </a:r>
            <a:r>
              <a:rPr lang="en-GB" sz="1900">
                <a:latin typeface="Calibri"/>
                <a:ea typeface="Calibri"/>
                <a:cs typeface="Calibri"/>
                <a:sym typeface="Calibri"/>
              </a:rPr>
              <a:t>desirable</a:t>
            </a:r>
            <a:r>
              <a:rPr i="0" lang="en-GB" sz="1900" u="none" cap="none" strike="noStrike">
                <a:latin typeface="Calibri"/>
                <a:ea typeface="Calibri"/>
                <a:cs typeface="Calibri"/>
                <a:sym typeface="Calibri"/>
              </a:rPr>
              <a:t> difficulty! </a:t>
            </a:r>
            <a:endParaRPr i="0" sz="1900" u="none" cap="none" strike="noStrike">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Arial"/>
              <a:buNone/>
            </a:pPr>
            <a:r>
              <a:t/>
            </a:r>
            <a:endParaRPr i="0" sz="1900" u="none" cap="none" strike="noStrike">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Arial"/>
              <a:buNone/>
            </a:pPr>
            <a:r>
              <a:rPr lang="en-GB" sz="1900">
                <a:latin typeface="Calibri"/>
                <a:ea typeface="Calibri"/>
                <a:cs typeface="Calibri"/>
                <a:sym typeface="Calibri"/>
              </a:rPr>
              <a:t>Pomodoro - </a:t>
            </a:r>
            <a:r>
              <a:rPr i="0" lang="en-GB" sz="1900" u="none" cap="none" strike="noStrike">
                <a:latin typeface="Calibri"/>
                <a:ea typeface="Calibri"/>
                <a:cs typeface="Calibri"/>
                <a:sym typeface="Calibri"/>
              </a:rPr>
              <a:t>short work periods</a:t>
            </a:r>
            <a:r>
              <a:rPr lang="en-GB" sz="1900">
                <a:latin typeface="Calibri"/>
                <a:ea typeface="Calibri"/>
                <a:cs typeface="Calibri"/>
                <a:sym typeface="Calibri"/>
              </a:rPr>
              <a:t> with breaks and rewards.</a:t>
            </a:r>
            <a:endParaRPr i="0" sz="1900" u="none" cap="none" strike="noStrike">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Arial"/>
              <a:buNone/>
            </a:pPr>
            <a:r>
              <a:t/>
            </a:r>
            <a:endParaRPr i="0" sz="1900" u="none" cap="none" strike="noStrike">
              <a:latin typeface="Calibri"/>
              <a:ea typeface="Calibri"/>
              <a:cs typeface="Calibri"/>
              <a:sym typeface="Calibri"/>
            </a:endParaRPr>
          </a:p>
        </p:txBody>
      </p:sp>
      <p:pic>
        <p:nvPicPr>
          <p:cNvPr id="592" name="Google Shape;592;g3803f0118ff_0_713"/>
          <p:cNvPicPr preferRelativeResize="0"/>
          <p:nvPr/>
        </p:nvPicPr>
        <p:blipFill rotWithShape="1">
          <a:blip r:embed="rId3">
            <a:alphaModFix/>
          </a:blip>
          <a:srcRect b="13812" l="10839" r="9525" t="10961"/>
          <a:stretch/>
        </p:blipFill>
        <p:spPr>
          <a:xfrm>
            <a:off x="5526250" y="726025"/>
            <a:ext cx="2221650" cy="2098767"/>
          </a:xfrm>
          <a:prstGeom prst="rect">
            <a:avLst/>
          </a:prstGeom>
          <a:noFill/>
          <a:ln>
            <a:noFill/>
          </a:ln>
        </p:spPr>
      </p:pic>
      <p:pic>
        <p:nvPicPr>
          <p:cNvPr id="593" name="Google Shape;593;g3803f0118ff_0_713"/>
          <p:cNvPicPr preferRelativeResize="0"/>
          <p:nvPr/>
        </p:nvPicPr>
        <p:blipFill rotWithShape="1">
          <a:blip r:embed="rId4">
            <a:alphaModFix/>
          </a:blip>
          <a:srcRect b="32072" l="0" r="0" t="29706"/>
          <a:stretch/>
        </p:blipFill>
        <p:spPr>
          <a:xfrm>
            <a:off x="6127472" y="2988625"/>
            <a:ext cx="1954700" cy="747125"/>
          </a:xfrm>
          <a:prstGeom prst="rect">
            <a:avLst/>
          </a:prstGeom>
          <a:noFill/>
          <a:ln cap="flat" cmpd="sng" w="38100">
            <a:solidFill>
              <a:srgbClr val="073763"/>
            </a:solidFill>
            <a:prstDash val="solid"/>
            <a:round/>
            <a:headEnd len="sm" w="sm" type="none"/>
            <a:tailEnd len="sm" w="sm" type="none"/>
          </a:ln>
        </p:spPr>
      </p:pic>
      <p:pic>
        <p:nvPicPr>
          <p:cNvPr id="594" name="Google Shape;594;g3803f0118ff_0_713"/>
          <p:cNvPicPr preferRelativeResize="0"/>
          <p:nvPr/>
        </p:nvPicPr>
        <p:blipFill rotWithShape="1">
          <a:blip r:embed="rId5">
            <a:alphaModFix/>
          </a:blip>
          <a:srcRect b="24109" l="0" r="0" t="17728"/>
          <a:stretch/>
        </p:blipFill>
        <p:spPr>
          <a:xfrm>
            <a:off x="555325" y="192800"/>
            <a:ext cx="3062425" cy="1110100"/>
          </a:xfrm>
          <a:prstGeom prst="rect">
            <a:avLst/>
          </a:prstGeom>
          <a:noFill/>
          <a:ln cap="flat" cmpd="sng" w="76200">
            <a:solidFill>
              <a:srgbClr val="BF9000"/>
            </a:solidFill>
            <a:prstDash val="solid"/>
            <a:round/>
            <a:headEnd len="sm" w="sm" type="none"/>
            <a:tailEnd len="sm" w="sm" type="none"/>
          </a:ln>
        </p:spPr>
      </p:pic>
      <p:pic>
        <p:nvPicPr>
          <p:cNvPr id="595" name="Google Shape;595;g3803f0118ff_0_713"/>
          <p:cNvPicPr preferRelativeResize="0"/>
          <p:nvPr/>
        </p:nvPicPr>
        <p:blipFill rotWithShape="1">
          <a:blip r:embed="rId6">
            <a:alphaModFix/>
          </a:blip>
          <a:srcRect b="6274" l="0" r="0" t="9629"/>
          <a:stretch/>
        </p:blipFill>
        <p:spPr>
          <a:xfrm>
            <a:off x="180875" y="2824800"/>
            <a:ext cx="1767419" cy="1486374"/>
          </a:xfrm>
          <a:prstGeom prst="rect">
            <a:avLst/>
          </a:prstGeom>
          <a:noFill/>
          <a:ln>
            <a:noFill/>
          </a:ln>
        </p:spPr>
      </p:pic>
      <p:pic>
        <p:nvPicPr>
          <p:cNvPr id="596" name="Google Shape;596;g3803f0118ff_0_713"/>
          <p:cNvPicPr preferRelativeResize="0"/>
          <p:nvPr/>
        </p:nvPicPr>
        <p:blipFill rotWithShape="1">
          <a:blip r:embed="rId7">
            <a:alphaModFix/>
          </a:blip>
          <a:srcRect b="22896" l="6139" r="58979" t="18816"/>
          <a:stretch/>
        </p:blipFill>
        <p:spPr>
          <a:xfrm>
            <a:off x="3795650" y="365386"/>
            <a:ext cx="1767425" cy="1659913"/>
          </a:xfrm>
          <a:prstGeom prst="rect">
            <a:avLst/>
          </a:prstGeom>
          <a:noFill/>
          <a:ln>
            <a:noFill/>
          </a:ln>
        </p:spPr>
      </p:pic>
      <p:pic>
        <p:nvPicPr>
          <p:cNvPr descr="Millthorpe Logo" id="597" name="Google Shape;597;g3803f0118ff_0_713"/>
          <p:cNvPicPr preferRelativeResize="0"/>
          <p:nvPr/>
        </p:nvPicPr>
        <p:blipFill rotWithShape="1">
          <a:blip r:embed="rId8">
            <a:alphaModFix/>
          </a:blip>
          <a:srcRect b="0" l="0" r="0" t="0"/>
          <a:stretch/>
        </p:blipFill>
        <p:spPr>
          <a:xfrm>
            <a:off x="6826550" y="273350"/>
            <a:ext cx="2042175" cy="5134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96"/>
                                        </p:tgtEl>
                                        <p:attrNameLst>
                                          <p:attrName>style.visibility</p:attrName>
                                        </p:attrNameLst>
                                      </p:cBhvr>
                                      <p:to>
                                        <p:strVal val="visible"/>
                                      </p:to>
                                    </p:set>
                                    <p:animEffect filter="fade" transition="in">
                                      <p:cBhvr>
                                        <p:cTn dur="1000"/>
                                        <p:tgtEl>
                                          <p:spTgt spid="59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1" name="Shape 601"/>
        <p:cNvGrpSpPr/>
        <p:nvPr/>
      </p:nvGrpSpPr>
      <p:grpSpPr>
        <a:xfrm>
          <a:off x="0" y="0"/>
          <a:ext cx="0" cy="0"/>
          <a:chOff x="0" y="0"/>
          <a:chExt cx="0" cy="0"/>
        </a:xfrm>
      </p:grpSpPr>
      <p:sp>
        <p:nvSpPr>
          <p:cNvPr id="602" name="Google Shape;602;g2479afc4c9f_0_46"/>
          <p:cNvSpPr txBox="1"/>
          <p:nvPr>
            <p:ph type="title"/>
          </p:nvPr>
        </p:nvSpPr>
        <p:spPr>
          <a:xfrm>
            <a:off x="273550" y="205525"/>
            <a:ext cx="8520600" cy="607800"/>
          </a:xfrm>
          <a:prstGeom prst="rect">
            <a:avLst/>
          </a:prstGeom>
          <a:noFill/>
          <a:ln>
            <a:noFill/>
          </a:ln>
        </p:spPr>
        <p:txBody>
          <a:bodyPr anchorCtr="0" anchor="t" bIns="91425" lIns="91425" spcFirstLastPara="1" rIns="91425" wrap="square" tIns="91425">
            <a:noAutofit/>
          </a:bodyPr>
          <a:lstStyle/>
          <a:p>
            <a:pPr indent="0" lvl="0" marL="0" rtl="0" algn="l">
              <a:lnSpc>
                <a:spcPct val="90000"/>
              </a:lnSpc>
              <a:spcBef>
                <a:spcPts val="0"/>
              </a:spcBef>
              <a:spcAft>
                <a:spcPts val="0"/>
              </a:spcAft>
              <a:buClr>
                <a:srgbClr val="000000"/>
              </a:buClr>
              <a:buSzPts val="1556"/>
              <a:buFont typeface="Arial"/>
              <a:buNone/>
            </a:pPr>
            <a:r>
              <a:rPr lang="en-GB" sz="3900">
                <a:solidFill>
                  <a:srgbClr val="000000"/>
                </a:solidFill>
                <a:latin typeface="Calibri"/>
                <a:ea typeface="Calibri"/>
                <a:cs typeface="Calibri"/>
                <a:sym typeface="Calibri"/>
              </a:rPr>
              <a:t>How can you support your child and their wellbeing?</a:t>
            </a:r>
            <a:endParaRPr sz="3900">
              <a:solidFill>
                <a:srgbClr val="000000"/>
              </a:solidFill>
              <a:latin typeface="Calibri"/>
              <a:ea typeface="Calibri"/>
              <a:cs typeface="Calibri"/>
              <a:sym typeface="Calibri"/>
            </a:endParaRPr>
          </a:p>
          <a:p>
            <a:pPr indent="0" lvl="0" marL="0" rtl="0" algn="l">
              <a:lnSpc>
                <a:spcPct val="100000"/>
              </a:lnSpc>
              <a:spcBef>
                <a:spcPts val="0"/>
              </a:spcBef>
              <a:spcAft>
                <a:spcPts val="0"/>
              </a:spcAft>
              <a:buSzPts val="2900"/>
              <a:buNone/>
            </a:pPr>
            <a:r>
              <a:t/>
            </a:r>
            <a:endParaRPr/>
          </a:p>
        </p:txBody>
      </p:sp>
      <p:pic>
        <p:nvPicPr>
          <p:cNvPr id="603" name="Google Shape;603;g2479afc4c9f_0_46"/>
          <p:cNvPicPr preferRelativeResize="0"/>
          <p:nvPr/>
        </p:nvPicPr>
        <p:blipFill rotWithShape="1">
          <a:blip r:embed="rId3">
            <a:alphaModFix/>
          </a:blip>
          <a:srcRect b="0" l="53864" r="15165" t="-5042"/>
          <a:stretch/>
        </p:blipFill>
        <p:spPr>
          <a:xfrm>
            <a:off x="426300" y="1525400"/>
            <a:ext cx="3179325" cy="3032875"/>
          </a:xfrm>
          <a:prstGeom prst="rect">
            <a:avLst/>
          </a:prstGeom>
          <a:noFill/>
          <a:ln>
            <a:noFill/>
          </a:ln>
        </p:spPr>
      </p:pic>
      <p:pic>
        <p:nvPicPr>
          <p:cNvPr id="604" name="Google Shape;604;g2479afc4c9f_0_46"/>
          <p:cNvPicPr preferRelativeResize="0"/>
          <p:nvPr/>
        </p:nvPicPr>
        <p:blipFill rotWithShape="1">
          <a:blip r:embed="rId4">
            <a:alphaModFix/>
          </a:blip>
          <a:srcRect b="0" l="0" r="0" t="0"/>
          <a:stretch/>
        </p:blipFill>
        <p:spPr>
          <a:xfrm>
            <a:off x="3841300" y="1181103"/>
            <a:ext cx="5143701" cy="2336250"/>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8" name="Shape 608"/>
        <p:cNvGrpSpPr/>
        <p:nvPr/>
      </p:nvGrpSpPr>
      <p:grpSpPr>
        <a:xfrm>
          <a:off x="0" y="0"/>
          <a:ext cx="0" cy="0"/>
          <a:chOff x="0" y="0"/>
          <a:chExt cx="0" cy="0"/>
        </a:xfrm>
      </p:grpSpPr>
      <p:sp>
        <p:nvSpPr>
          <p:cNvPr id="609" name="Google Shape;609;g3075c05fd85_0_440"/>
          <p:cNvSpPr txBox="1"/>
          <p:nvPr>
            <p:ph type="title"/>
          </p:nvPr>
        </p:nvSpPr>
        <p:spPr>
          <a:xfrm>
            <a:off x="311700" y="331350"/>
            <a:ext cx="8520600" cy="6078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90000"/>
              </a:lnSpc>
              <a:spcBef>
                <a:spcPts val="0"/>
              </a:spcBef>
              <a:spcAft>
                <a:spcPts val="0"/>
              </a:spcAft>
              <a:buClr>
                <a:srgbClr val="000000"/>
              </a:buClr>
              <a:buSzPct val="58333"/>
              <a:buFont typeface="Arial"/>
              <a:buNone/>
            </a:pPr>
            <a:r>
              <a:rPr lang="en-GB" sz="2400"/>
              <a:t>This evening we also have:</a:t>
            </a:r>
            <a:endParaRPr sz="2400"/>
          </a:p>
          <a:p>
            <a:pPr indent="0" lvl="0" marL="0" rtl="0" algn="l">
              <a:lnSpc>
                <a:spcPct val="100000"/>
              </a:lnSpc>
              <a:spcBef>
                <a:spcPts val="0"/>
              </a:spcBef>
              <a:spcAft>
                <a:spcPts val="0"/>
              </a:spcAft>
              <a:buSzPct val="90926"/>
              <a:buNone/>
            </a:pPr>
            <a:r>
              <a:t/>
            </a:r>
            <a:endParaRPr b="1" sz="3666"/>
          </a:p>
        </p:txBody>
      </p:sp>
      <p:sp>
        <p:nvSpPr>
          <p:cNvPr id="610" name="Google Shape;610;g3075c05fd85_0_440"/>
          <p:cNvSpPr txBox="1"/>
          <p:nvPr/>
        </p:nvSpPr>
        <p:spPr>
          <a:xfrm>
            <a:off x="471875" y="1124650"/>
            <a:ext cx="4372800" cy="3279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2"/>
              </a:solidFill>
              <a:latin typeface="Roboto"/>
              <a:ea typeface="Roboto"/>
              <a:cs typeface="Roboto"/>
              <a:sym typeface="Roboto"/>
            </a:endParaRPr>
          </a:p>
        </p:txBody>
      </p:sp>
      <p:sp>
        <p:nvSpPr>
          <p:cNvPr id="611" name="Google Shape;611;g3075c05fd85_0_440"/>
          <p:cNvSpPr txBox="1"/>
          <p:nvPr/>
        </p:nvSpPr>
        <p:spPr>
          <a:xfrm>
            <a:off x="346000" y="1025150"/>
            <a:ext cx="7628700" cy="33228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1" i="0" sz="1800" u="none" cap="none" strike="noStrike">
              <a:solidFill>
                <a:schemeClr val="dk2"/>
              </a:solidFill>
              <a:latin typeface="Roboto"/>
              <a:ea typeface="Roboto"/>
              <a:cs typeface="Roboto"/>
              <a:sym typeface="Roboto"/>
            </a:endParaRPr>
          </a:p>
        </p:txBody>
      </p:sp>
      <p:pic>
        <p:nvPicPr>
          <p:cNvPr descr="Millthorpe Logo" id="612" name="Google Shape;612;g3075c05fd85_0_440"/>
          <p:cNvPicPr preferRelativeResize="0"/>
          <p:nvPr/>
        </p:nvPicPr>
        <p:blipFill rotWithShape="1">
          <a:blip r:embed="rId3">
            <a:alphaModFix/>
          </a:blip>
          <a:srcRect b="0" l="0" r="0" t="0"/>
          <a:stretch/>
        </p:blipFill>
        <p:spPr>
          <a:xfrm>
            <a:off x="6826550" y="273350"/>
            <a:ext cx="2042175" cy="513450"/>
          </a:xfrm>
          <a:prstGeom prst="rect">
            <a:avLst/>
          </a:prstGeom>
          <a:noFill/>
          <a:ln>
            <a:noFill/>
          </a:ln>
        </p:spPr>
      </p:pic>
      <p:graphicFrame>
        <p:nvGraphicFramePr>
          <p:cNvPr id="613" name="Google Shape;613;g3075c05fd85_0_440"/>
          <p:cNvGraphicFramePr/>
          <p:nvPr/>
        </p:nvGraphicFramePr>
        <p:xfrm>
          <a:off x="4357875" y="1242625"/>
          <a:ext cx="3000000" cy="3000000"/>
        </p:xfrm>
        <a:graphic>
          <a:graphicData uri="http://schemas.openxmlformats.org/drawingml/2006/table">
            <a:tbl>
              <a:tblPr>
                <a:noFill/>
                <a:tableStyleId>{338FF718-F077-40E0-AECB-6B8C6B3FF126}</a:tableStyleId>
              </a:tblPr>
              <a:tblGrid>
                <a:gridCol w="1851700"/>
              </a:tblGrid>
              <a:tr h="381000">
                <a:tc>
                  <a:txBody>
                    <a:bodyPr/>
                    <a:lstStyle/>
                    <a:p>
                      <a:pPr indent="0" lvl="0" marL="0" marR="0" rtl="0" algn="ctr">
                        <a:lnSpc>
                          <a:spcPct val="100000"/>
                        </a:lnSpc>
                        <a:spcBef>
                          <a:spcPts val="0"/>
                        </a:spcBef>
                        <a:spcAft>
                          <a:spcPts val="0"/>
                        </a:spcAft>
                        <a:buClr>
                          <a:srgbClr val="000000"/>
                        </a:buClr>
                        <a:buSzPts val="1400"/>
                        <a:buFont typeface="Arial"/>
                        <a:buNone/>
                      </a:pPr>
                      <a:r>
                        <a:rPr lang="en-GB" sz="1400" u="none" cap="none" strike="noStrike"/>
                        <a:t>B</a:t>
                      </a:r>
                      <a:r>
                        <a:rPr lang="en-GB"/>
                        <a:t>4</a:t>
                      </a:r>
                      <a:endParaRPr sz="1400" u="none" cap="none" strike="noStrike"/>
                    </a:p>
                  </a:txBody>
                  <a:tcPr marT="91425" marB="91425" marR="91425" marL="91425">
                    <a:solidFill>
                      <a:srgbClr val="DABADA"/>
                    </a:solidFill>
                  </a:tcPr>
                </a:tc>
              </a:tr>
              <a:tr h="381000">
                <a:tc>
                  <a:txBody>
                    <a:bodyPr/>
                    <a:lstStyle/>
                    <a:p>
                      <a:pPr indent="0" lvl="0" marL="0" marR="0" rtl="0" algn="ctr">
                        <a:lnSpc>
                          <a:spcPct val="100000"/>
                        </a:lnSpc>
                        <a:spcBef>
                          <a:spcPts val="0"/>
                        </a:spcBef>
                        <a:spcAft>
                          <a:spcPts val="0"/>
                        </a:spcAft>
                        <a:buClr>
                          <a:srgbClr val="000000"/>
                        </a:buClr>
                        <a:buSzPts val="1400"/>
                        <a:buFont typeface="Arial"/>
                        <a:buNone/>
                      </a:pPr>
                      <a:r>
                        <a:rPr lang="en-GB"/>
                        <a:t>Progress Leader</a:t>
                      </a:r>
                      <a:endParaRPr sz="1400" u="none" cap="none" strike="noStrike"/>
                    </a:p>
                  </a:txBody>
                  <a:tcPr marT="91425" marB="91425" marR="91425" marL="91425"/>
                </a:tc>
              </a:tr>
              <a:tr h="381000">
                <a:tc>
                  <a:txBody>
                    <a:bodyPr/>
                    <a:lstStyle/>
                    <a:p>
                      <a:pPr indent="0" lvl="0" marL="0" rtl="0" algn="ctr">
                        <a:spcBef>
                          <a:spcPts val="0"/>
                        </a:spcBef>
                        <a:spcAft>
                          <a:spcPts val="0"/>
                        </a:spcAft>
                        <a:buClr>
                          <a:srgbClr val="000000"/>
                        </a:buClr>
                        <a:buSzPts val="1400"/>
                        <a:buFont typeface="Arial"/>
                        <a:buNone/>
                      </a:pPr>
                      <a:r>
                        <a:rPr lang="en-GB"/>
                        <a:t>SEND team</a:t>
                      </a:r>
                      <a:endParaRPr/>
                    </a:p>
                  </a:txBody>
                  <a:tcPr marT="91425" marB="91425" marR="91425" marL="91425"/>
                </a:tc>
              </a:tr>
              <a:tr h="381000">
                <a:tc>
                  <a:txBody>
                    <a:bodyPr/>
                    <a:lstStyle/>
                    <a:p>
                      <a:pPr indent="0" lvl="0" marL="0" rtl="0" algn="ctr">
                        <a:spcBef>
                          <a:spcPts val="0"/>
                        </a:spcBef>
                        <a:spcAft>
                          <a:spcPts val="0"/>
                        </a:spcAft>
                        <a:buClr>
                          <a:srgbClr val="000000"/>
                        </a:buClr>
                        <a:buSzPts val="1400"/>
                        <a:buFont typeface="Arial"/>
                        <a:buNone/>
                      </a:pPr>
                      <a:r>
                        <a:rPr lang="en-GB"/>
                        <a:t>SLT members</a:t>
                      </a:r>
                      <a:endParaRPr/>
                    </a:p>
                  </a:txBody>
                  <a:tcPr marT="91425" marB="91425" marR="91425" marL="91425"/>
                </a:tc>
              </a:tr>
            </a:tbl>
          </a:graphicData>
        </a:graphic>
      </p:graphicFrame>
      <p:graphicFrame>
        <p:nvGraphicFramePr>
          <p:cNvPr id="614" name="Google Shape;614;g3075c05fd85_0_440"/>
          <p:cNvGraphicFramePr/>
          <p:nvPr/>
        </p:nvGraphicFramePr>
        <p:xfrm>
          <a:off x="6767450" y="1085325"/>
          <a:ext cx="3000000" cy="3000000"/>
        </p:xfrm>
        <a:graphic>
          <a:graphicData uri="http://schemas.openxmlformats.org/drawingml/2006/table">
            <a:tbl>
              <a:tblPr>
                <a:noFill/>
                <a:tableStyleId>{338FF718-F077-40E0-AECB-6B8C6B3FF126}</a:tableStyleId>
              </a:tblPr>
              <a:tblGrid>
                <a:gridCol w="1851700"/>
              </a:tblGrid>
              <a:tr h="381000">
                <a:tc>
                  <a:txBody>
                    <a:bodyPr/>
                    <a:lstStyle/>
                    <a:p>
                      <a:pPr indent="0" lvl="0" marL="0" marR="0" rtl="0" algn="ctr">
                        <a:lnSpc>
                          <a:spcPct val="100000"/>
                        </a:lnSpc>
                        <a:spcBef>
                          <a:spcPts val="0"/>
                        </a:spcBef>
                        <a:spcAft>
                          <a:spcPts val="0"/>
                        </a:spcAft>
                        <a:buClr>
                          <a:srgbClr val="000000"/>
                        </a:buClr>
                        <a:buSzPts val="1400"/>
                        <a:buFont typeface="Arial"/>
                        <a:buNone/>
                      </a:pPr>
                      <a:r>
                        <a:rPr lang="en-GB" sz="1400" u="none" cap="none" strike="noStrike"/>
                        <a:t>B5</a:t>
                      </a:r>
                      <a:endParaRPr sz="1400" u="none" cap="none" strike="noStrike"/>
                    </a:p>
                  </a:txBody>
                  <a:tcPr marT="91425" marB="91425" marR="91425" marL="91425">
                    <a:solidFill>
                      <a:srgbClr val="D9EAD3"/>
                    </a:solidFill>
                  </a:tcPr>
                </a:tc>
              </a:tr>
              <a:tr h="381000">
                <a:tc>
                  <a:txBody>
                    <a:bodyPr/>
                    <a:lstStyle/>
                    <a:p>
                      <a:pPr indent="0" lvl="0" marL="0" marR="0" rtl="0" algn="ctr">
                        <a:lnSpc>
                          <a:spcPct val="100000"/>
                        </a:lnSpc>
                        <a:spcBef>
                          <a:spcPts val="0"/>
                        </a:spcBef>
                        <a:spcAft>
                          <a:spcPts val="0"/>
                        </a:spcAft>
                        <a:buClr>
                          <a:srgbClr val="000000"/>
                        </a:buClr>
                        <a:buSzPts val="1400"/>
                        <a:buFont typeface="Arial"/>
                        <a:buNone/>
                      </a:pPr>
                      <a:r>
                        <a:rPr lang="en-GB" sz="1400" u="none" cap="none" strike="noStrike"/>
                        <a:t>York College</a:t>
                      </a:r>
                      <a:endParaRPr sz="1400" u="none" cap="none" strike="noStrike"/>
                    </a:p>
                  </a:txBody>
                  <a:tcPr marT="91425" marB="91425" marR="91425" marL="91425"/>
                </a:tc>
              </a:tr>
              <a:tr h="381000">
                <a:tc>
                  <a:txBody>
                    <a:bodyPr/>
                    <a:lstStyle/>
                    <a:p>
                      <a:pPr indent="0" lvl="0" marL="0" marR="0" rtl="0" algn="ctr">
                        <a:lnSpc>
                          <a:spcPct val="100000"/>
                        </a:lnSpc>
                        <a:spcBef>
                          <a:spcPts val="0"/>
                        </a:spcBef>
                        <a:spcAft>
                          <a:spcPts val="0"/>
                        </a:spcAft>
                        <a:buClr>
                          <a:srgbClr val="000000"/>
                        </a:buClr>
                        <a:buSzPts val="1400"/>
                        <a:buFont typeface="Arial"/>
                        <a:buNone/>
                      </a:pPr>
                      <a:r>
                        <a:rPr lang="en-GB"/>
                        <a:t>Joseph Rowntree</a:t>
                      </a:r>
                      <a:endParaRPr sz="1400" u="none" cap="none" strike="noStrike"/>
                    </a:p>
                  </a:txBody>
                  <a:tcPr marT="91425" marB="91425" marR="91425" marL="91425"/>
                </a:tc>
              </a:tr>
              <a:tr h="381000">
                <a:tc>
                  <a:txBody>
                    <a:bodyPr/>
                    <a:lstStyle/>
                    <a:p>
                      <a:pPr indent="0" lvl="0" marL="0" marR="0" rtl="0" algn="ctr">
                        <a:lnSpc>
                          <a:spcPct val="100000"/>
                        </a:lnSpc>
                        <a:spcBef>
                          <a:spcPts val="0"/>
                        </a:spcBef>
                        <a:spcAft>
                          <a:spcPts val="0"/>
                        </a:spcAft>
                        <a:buClr>
                          <a:srgbClr val="000000"/>
                        </a:buClr>
                        <a:buSzPts val="1400"/>
                        <a:buFont typeface="Arial"/>
                        <a:buNone/>
                      </a:pPr>
                      <a:r>
                        <a:rPr lang="en-GB" sz="1400" u="none" cap="none" strike="noStrike"/>
                        <a:t>Fulford School</a:t>
                      </a:r>
                      <a:endParaRPr sz="1400" u="none" cap="none" strike="noStrike"/>
                    </a:p>
                  </a:txBody>
                  <a:tcPr marT="91425" marB="91425" marR="91425" marL="91425"/>
                </a:tc>
              </a:tr>
              <a:tr h="381000">
                <a:tc>
                  <a:txBody>
                    <a:bodyPr/>
                    <a:lstStyle/>
                    <a:p>
                      <a:pPr indent="0" lvl="0" marL="0" marR="0" rtl="0" algn="ctr">
                        <a:lnSpc>
                          <a:spcPct val="100000"/>
                        </a:lnSpc>
                        <a:spcBef>
                          <a:spcPts val="0"/>
                        </a:spcBef>
                        <a:spcAft>
                          <a:spcPts val="0"/>
                        </a:spcAft>
                        <a:buNone/>
                      </a:pPr>
                      <a:r>
                        <a:t/>
                      </a:r>
                      <a:endParaRPr sz="1400" u="none" cap="none" strike="noStrike"/>
                    </a:p>
                  </a:txBody>
                  <a:tcPr marT="91425" marB="91425" marR="91425" marL="91425"/>
                </a:tc>
              </a:tr>
            </a:tbl>
          </a:graphicData>
        </a:graphic>
      </p:graphicFrame>
      <p:graphicFrame>
        <p:nvGraphicFramePr>
          <p:cNvPr id="615" name="Google Shape;615;g3075c05fd85_0_440"/>
          <p:cNvGraphicFramePr/>
          <p:nvPr/>
        </p:nvGraphicFramePr>
        <p:xfrm>
          <a:off x="346000" y="1085325"/>
          <a:ext cx="3000000" cy="3000000"/>
        </p:xfrm>
        <a:graphic>
          <a:graphicData uri="http://schemas.openxmlformats.org/drawingml/2006/table">
            <a:tbl>
              <a:tblPr>
                <a:noFill/>
                <a:tableStyleId>{338FF718-F077-40E0-AECB-6B8C6B3FF126}</a:tableStyleId>
              </a:tblPr>
              <a:tblGrid>
                <a:gridCol w="3167025"/>
              </a:tblGrid>
              <a:tr h="381000">
                <a:tc>
                  <a:txBody>
                    <a:bodyPr/>
                    <a:lstStyle/>
                    <a:p>
                      <a:pPr indent="0" lvl="0" marL="0" marR="0" rtl="0" algn="ctr">
                        <a:lnSpc>
                          <a:spcPct val="100000"/>
                        </a:lnSpc>
                        <a:spcBef>
                          <a:spcPts val="0"/>
                        </a:spcBef>
                        <a:spcAft>
                          <a:spcPts val="0"/>
                        </a:spcAft>
                        <a:buClr>
                          <a:srgbClr val="000000"/>
                        </a:buClr>
                        <a:buSzPts val="1400"/>
                        <a:buFont typeface="Arial"/>
                        <a:buNone/>
                      </a:pPr>
                      <a:r>
                        <a:rPr lang="en-GB" sz="1400" u="none" cap="none" strike="noStrike"/>
                        <a:t>B</a:t>
                      </a:r>
                      <a:r>
                        <a:rPr lang="en-GB"/>
                        <a:t>ack of the hall</a:t>
                      </a:r>
                      <a:endParaRPr sz="1400" u="none" cap="none" strike="noStrike"/>
                    </a:p>
                  </a:txBody>
                  <a:tcPr marT="91425" marB="91425" marR="91425" marL="91425">
                    <a:solidFill>
                      <a:srgbClr val="FFF2CC"/>
                    </a:solidFill>
                  </a:tcPr>
                </a:tc>
              </a:tr>
              <a:tr h="381000">
                <a:tc>
                  <a:txBody>
                    <a:bodyPr/>
                    <a:lstStyle/>
                    <a:p>
                      <a:pPr indent="0" lvl="0" marL="0" marR="0" rtl="0" algn="ctr">
                        <a:lnSpc>
                          <a:spcPct val="100000"/>
                        </a:lnSpc>
                        <a:spcBef>
                          <a:spcPts val="0"/>
                        </a:spcBef>
                        <a:spcAft>
                          <a:spcPts val="0"/>
                        </a:spcAft>
                        <a:buClr>
                          <a:srgbClr val="000000"/>
                        </a:buClr>
                        <a:buSzPts val="1400"/>
                        <a:buFont typeface="Arial"/>
                        <a:buNone/>
                      </a:pPr>
                      <a:r>
                        <a:rPr lang="en-GB" sz="1400" u="none" cap="none" strike="noStrike"/>
                        <a:t>Revision</a:t>
                      </a:r>
                      <a:r>
                        <a:rPr lang="en-GB"/>
                        <a:t> and</a:t>
                      </a:r>
                      <a:r>
                        <a:rPr lang="en-GB" sz="1400" u="none" cap="none" strike="noStrike"/>
                        <a:t> Rubric Guides </a:t>
                      </a:r>
                      <a:endParaRPr sz="1400" u="none" cap="none" strike="noStrike"/>
                    </a:p>
                  </a:txBody>
                  <a:tcPr marT="91425" marB="91425" marR="91425" marL="91425"/>
                </a:tc>
              </a:tr>
              <a:tr h="381000">
                <a:tc>
                  <a:txBody>
                    <a:bodyPr/>
                    <a:lstStyle/>
                    <a:p>
                      <a:pPr indent="0" lvl="0" marL="0" marR="0" rtl="0" algn="ctr">
                        <a:lnSpc>
                          <a:spcPct val="100000"/>
                        </a:lnSpc>
                        <a:spcBef>
                          <a:spcPts val="0"/>
                        </a:spcBef>
                        <a:spcAft>
                          <a:spcPts val="0"/>
                        </a:spcAft>
                        <a:buClr>
                          <a:srgbClr val="000000"/>
                        </a:buClr>
                        <a:buSzPts val="1400"/>
                        <a:buFont typeface="Arial"/>
                        <a:buNone/>
                      </a:pPr>
                      <a:r>
                        <a:rPr lang="en-GB" sz="1400" u="none" cap="none" strike="noStrike"/>
                        <a:t>SLT members</a:t>
                      </a:r>
                      <a:endParaRPr sz="1400" u="none" cap="none" strike="noStrike"/>
                    </a:p>
                  </a:txBody>
                  <a:tcPr marT="91425" marB="91425" marR="91425" marL="91425"/>
                </a:tc>
              </a:tr>
              <a:tr h="381000">
                <a:tc>
                  <a:txBody>
                    <a:bodyPr/>
                    <a:lstStyle/>
                    <a:p>
                      <a:pPr indent="0" lvl="0" marL="0" marR="0" rtl="0" algn="ctr">
                        <a:lnSpc>
                          <a:spcPct val="100000"/>
                        </a:lnSpc>
                        <a:spcBef>
                          <a:spcPts val="0"/>
                        </a:spcBef>
                        <a:spcAft>
                          <a:spcPts val="0"/>
                        </a:spcAft>
                        <a:buClr>
                          <a:srgbClr val="000000"/>
                        </a:buClr>
                        <a:buSzPts val="1400"/>
                        <a:buFont typeface="Arial"/>
                        <a:buNone/>
                      </a:pPr>
                      <a:r>
                        <a:rPr lang="en-GB" sz="1400" u="none" cap="none" strike="noStrike"/>
                        <a:t>Information Booklets</a:t>
                      </a:r>
                      <a:endParaRPr sz="1400" u="none" cap="none" strike="noStrike"/>
                    </a:p>
                  </a:txBody>
                  <a:tcPr marT="91425" marB="91425" marR="91425" marL="91425"/>
                </a:tc>
              </a:tr>
            </a:tbl>
          </a:graphicData>
        </a:graphic>
      </p:graphicFrame>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Geometric">
  <a:themeElements>
    <a:clrScheme name="Geometric">
      <a:dk1>
        <a:srgbClr val="2A3990"/>
      </a:dk1>
      <a:lt1>
        <a:srgbClr val="FFFFFF"/>
      </a:lt1>
      <a:dk2>
        <a:srgbClr val="434343"/>
      </a:dk2>
      <a:lt2>
        <a:srgbClr val="999999"/>
      </a:lt2>
      <a:accent1>
        <a:srgbClr val="212D74"/>
      </a:accent1>
      <a:accent2>
        <a:srgbClr val="3949AB"/>
      </a:accent2>
      <a:accent3>
        <a:srgbClr val="9C254D"/>
      </a:accent3>
      <a:accent4>
        <a:srgbClr val="D23369"/>
      </a:accent4>
      <a:accent5>
        <a:srgbClr val="F06292"/>
      </a:accent5>
      <a:accent6>
        <a:srgbClr val="7890CD"/>
      </a:accent6>
      <a:hlink>
        <a:srgbClr val="F06292"/>
      </a:hlink>
      <a:folHlink>
        <a:srgbClr val="F0629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G Greenhalgh</dc:creator>
</cp:coreProperties>
</file>